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notesSlides/notesSlide25.xml" ContentType="application/vnd.openxmlformats-officedocument.presentationml.notesSlide+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81"/>
  </p:notesMasterIdLst>
  <p:handoutMasterIdLst>
    <p:handoutMasterId r:id="rId82"/>
  </p:handoutMasterIdLst>
  <p:sldIdLst>
    <p:sldId id="257" r:id="rId5"/>
    <p:sldId id="2147138658" r:id="rId6"/>
    <p:sldId id="2076137846" r:id="rId7"/>
    <p:sldId id="2076137787" r:id="rId8"/>
    <p:sldId id="2147138591" r:id="rId9"/>
    <p:sldId id="2076137887" r:id="rId10"/>
    <p:sldId id="2076137889" r:id="rId11"/>
    <p:sldId id="2076137888" r:id="rId12"/>
    <p:sldId id="2076137861" r:id="rId13"/>
    <p:sldId id="2076137856" r:id="rId14"/>
    <p:sldId id="2147138646" r:id="rId15"/>
    <p:sldId id="2147138656" r:id="rId16"/>
    <p:sldId id="518" r:id="rId17"/>
    <p:sldId id="519" r:id="rId18"/>
    <p:sldId id="476" r:id="rId19"/>
    <p:sldId id="2076137890" r:id="rId20"/>
    <p:sldId id="2076137859" r:id="rId21"/>
    <p:sldId id="2076137886" r:id="rId22"/>
    <p:sldId id="2076137862" r:id="rId23"/>
    <p:sldId id="2076137892" r:id="rId24"/>
    <p:sldId id="2076137893" r:id="rId25"/>
    <p:sldId id="2076137894" r:id="rId26"/>
    <p:sldId id="2076137898" r:id="rId27"/>
    <p:sldId id="2076137897" r:id="rId28"/>
    <p:sldId id="2076137899" r:id="rId29"/>
    <p:sldId id="2076137851" r:id="rId30"/>
    <p:sldId id="2076137900" r:id="rId31"/>
    <p:sldId id="2076137901" r:id="rId32"/>
    <p:sldId id="2147138651" r:id="rId33"/>
    <p:sldId id="2076137902" r:id="rId34"/>
    <p:sldId id="2076137865" r:id="rId35"/>
    <p:sldId id="2076137850" r:id="rId36"/>
    <p:sldId id="2076137852" r:id="rId37"/>
    <p:sldId id="2076137864" r:id="rId38"/>
    <p:sldId id="2076137869" r:id="rId39"/>
    <p:sldId id="2076137903" r:id="rId40"/>
    <p:sldId id="2076137868" r:id="rId41"/>
    <p:sldId id="2076137904" r:id="rId42"/>
    <p:sldId id="2076137872" r:id="rId43"/>
    <p:sldId id="2076137870" r:id="rId44"/>
    <p:sldId id="2147138583" r:id="rId45"/>
    <p:sldId id="2147138584" r:id="rId46"/>
    <p:sldId id="2147138617" r:id="rId47"/>
    <p:sldId id="2147138632" r:id="rId48"/>
    <p:sldId id="2147138588" r:id="rId49"/>
    <p:sldId id="2147138633" r:id="rId50"/>
    <p:sldId id="2147138634" r:id="rId51"/>
    <p:sldId id="2147138585" r:id="rId52"/>
    <p:sldId id="2147138635" r:id="rId53"/>
    <p:sldId id="2147138650" r:id="rId54"/>
    <p:sldId id="440" r:id="rId55"/>
    <p:sldId id="2147138657" r:id="rId56"/>
    <p:sldId id="2076137873" r:id="rId57"/>
    <p:sldId id="2147138590" r:id="rId58"/>
    <p:sldId id="2147138654" r:id="rId59"/>
    <p:sldId id="2147138645" r:id="rId60"/>
    <p:sldId id="2147138574" r:id="rId61"/>
    <p:sldId id="2147138655" r:id="rId62"/>
    <p:sldId id="2076137877" r:id="rId63"/>
    <p:sldId id="2076137878" r:id="rId64"/>
    <p:sldId id="2076137879" r:id="rId65"/>
    <p:sldId id="2147138600" r:id="rId66"/>
    <p:sldId id="2147138601" r:id="rId67"/>
    <p:sldId id="2147138611" r:id="rId68"/>
    <p:sldId id="2147138602" r:id="rId69"/>
    <p:sldId id="2147138647" r:id="rId70"/>
    <p:sldId id="2076137882" r:id="rId71"/>
    <p:sldId id="2076137883" r:id="rId72"/>
    <p:sldId id="2076137891" r:id="rId73"/>
    <p:sldId id="2147138652" r:id="rId74"/>
    <p:sldId id="2147138653" r:id="rId75"/>
    <p:sldId id="2076137847" r:id="rId76"/>
    <p:sldId id="2076137884" r:id="rId77"/>
    <p:sldId id="2076137881" r:id="rId78"/>
    <p:sldId id="2076137885" r:id="rId79"/>
    <p:sldId id="29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832E37-BC90-6840-A7BF-DF2AE859B6F0}">
          <p14:sldIdLst>
            <p14:sldId id="257"/>
            <p14:sldId id="2147138658"/>
          </p14:sldIdLst>
        </p14:section>
        <p14:section name="hook" id="{9BF36E8E-89E3-434A-BD1B-87C56552D172}">
          <p14:sldIdLst>
            <p14:sldId id="2076137846"/>
            <p14:sldId id="2076137787"/>
            <p14:sldId id="2147138591"/>
            <p14:sldId id="2076137887"/>
            <p14:sldId id="2076137889"/>
            <p14:sldId id="2076137888"/>
            <p14:sldId id="2076137861"/>
          </p14:sldIdLst>
        </p14:section>
        <p14:section name="Introduction" id="{A2E10BA3-7E61-944B-A734-09E664499984}">
          <p14:sldIdLst>
            <p14:sldId id="2076137856"/>
            <p14:sldId id="2147138646"/>
            <p14:sldId id="2147138656"/>
            <p14:sldId id="518"/>
            <p14:sldId id="519"/>
            <p14:sldId id="476"/>
            <p14:sldId id="2076137890"/>
            <p14:sldId id="2076137859"/>
            <p14:sldId id="2076137886"/>
          </p14:sldIdLst>
        </p14:section>
        <p14:section name="Point 1: Isn't observability logs and alerts?" id="{B5946D47-8397-FD4D-B065-D9EFA52B614E}">
          <p14:sldIdLst>
            <p14:sldId id="2076137862"/>
            <p14:sldId id="2076137892"/>
            <p14:sldId id="2076137893"/>
            <p14:sldId id="2076137894"/>
            <p14:sldId id="2076137898"/>
            <p14:sldId id="2076137897"/>
            <p14:sldId id="2076137899"/>
            <p14:sldId id="2076137851"/>
            <p14:sldId id="2076137900"/>
            <p14:sldId id="2076137901"/>
            <p14:sldId id="2147138651"/>
            <p14:sldId id="2076137902"/>
            <p14:sldId id="2076137865"/>
            <p14:sldId id="2076137850"/>
            <p14:sldId id="2076137852"/>
            <p14:sldId id="2076137864"/>
            <p14:sldId id="2076137869"/>
            <p14:sldId id="2076137903"/>
            <p14:sldId id="2076137868"/>
            <p14:sldId id="2076137904"/>
          </p14:sldIdLst>
        </p14:section>
        <p14:section name="Point 2: Making systems observable" id="{63BB27A3-EFC0-1848-ACB8-F95194D8E892}">
          <p14:sldIdLst>
            <p14:sldId id="2076137872"/>
            <p14:sldId id="2076137870"/>
            <p14:sldId id="2147138583"/>
            <p14:sldId id="2147138584"/>
            <p14:sldId id="2147138617"/>
            <p14:sldId id="2147138632"/>
            <p14:sldId id="2147138588"/>
            <p14:sldId id="2147138633"/>
            <p14:sldId id="2147138634"/>
            <p14:sldId id="2147138585"/>
            <p14:sldId id="2147138635"/>
            <p14:sldId id="2147138650"/>
            <p14:sldId id="440"/>
            <p14:sldId id="2147138657"/>
            <p14:sldId id="2076137873"/>
            <p14:sldId id="2147138590"/>
            <p14:sldId id="2147138654"/>
            <p14:sldId id="2147138645"/>
            <p14:sldId id="2147138574"/>
            <p14:sldId id="2147138655"/>
            <p14:sldId id="2076137877"/>
          </p14:sldIdLst>
        </p14:section>
        <p14:section name="Point 3:How do I observe my systems" id="{C9A8337C-AB80-2A4F-AA11-037B697AC0C3}">
          <p14:sldIdLst>
            <p14:sldId id="2076137878"/>
            <p14:sldId id="2076137879"/>
            <p14:sldId id="2147138600"/>
            <p14:sldId id="2147138601"/>
            <p14:sldId id="2147138611"/>
            <p14:sldId id="2147138602"/>
            <p14:sldId id="2147138647"/>
            <p14:sldId id="2076137882"/>
            <p14:sldId id="2076137883"/>
            <p14:sldId id="2076137891"/>
            <p14:sldId id="2147138652"/>
            <p14:sldId id="2147138653"/>
          </p14:sldIdLst>
        </p14:section>
        <p14:section name="Conslusion" id="{205676DD-CEC2-3A44-9270-46C8F6C30E5E}">
          <p14:sldIdLst>
            <p14:sldId id="2076137847"/>
            <p14:sldId id="2076137884"/>
            <p14:sldId id="2076137881"/>
            <p14:sldId id="2076137885"/>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ica Williams" initials="JW" lastIdx="2" clrIdx="0">
    <p:extLst>
      <p:ext uri="{19B8F6BF-5375-455C-9EA6-DF929625EA0E}">
        <p15:presenceInfo xmlns:p15="http://schemas.microsoft.com/office/powerpoint/2012/main" userId="S::jessica.williams@cinch.co.uk::d312d1ef-70d5-4108-83e1-356db0c429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00C3"/>
    <a:srgbClr val="FEFE6C"/>
    <a:srgbClr val="2E146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F432AD-5FCF-B642-BC59-B2FC34356ECC}" v="127" dt="2022-06-14T10:09:26.6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34"/>
    <p:restoredTop sz="92940"/>
  </p:normalViewPr>
  <p:slideViewPr>
    <p:cSldViewPr snapToGrid="0">
      <p:cViewPr varScale="1">
        <p:scale>
          <a:sx n="78" d="100"/>
          <a:sy n="78" d="100"/>
        </p:scale>
        <p:origin x="176" y="18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handoutMaster" Target="handoutMasters/handoutMaster1.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li Apostolidis" userId="47438468-5f38-4f15-92e1-3702c91ca3ab" providerId="ADAL" clId="{A3F432AD-5FCF-B642-BC59-B2FC34356ECC}"/>
    <pc:docChg chg="undo custSel addSld delSld modSld sldOrd addSection modSection">
      <pc:chgData name="Toli Apostolidis" userId="47438468-5f38-4f15-92e1-3702c91ca3ab" providerId="ADAL" clId="{A3F432AD-5FCF-B642-BC59-B2FC34356ECC}" dt="2022-06-26T21:35:05.102" v="3173" actId="20577"/>
      <pc:docMkLst>
        <pc:docMk/>
      </pc:docMkLst>
      <pc:sldChg chg="addSp delSp modSp mod">
        <pc:chgData name="Toli Apostolidis" userId="47438468-5f38-4f15-92e1-3702c91ca3ab" providerId="ADAL" clId="{A3F432AD-5FCF-B642-BC59-B2FC34356ECC}" dt="2022-06-26T21:35:05.102" v="3173" actId="20577"/>
        <pc:sldMkLst>
          <pc:docMk/>
          <pc:sldMk cId="3474166333" sldId="257"/>
        </pc:sldMkLst>
        <pc:spChg chg="mod">
          <ac:chgData name="Toli Apostolidis" userId="47438468-5f38-4f15-92e1-3702c91ca3ab" providerId="ADAL" clId="{A3F432AD-5FCF-B642-BC59-B2FC34356ECC}" dt="2022-05-23T09:00:04.530" v="3050" actId="20577"/>
          <ac:spMkLst>
            <pc:docMk/>
            <pc:sldMk cId="3474166333" sldId="257"/>
            <ac:spMk id="3" creationId="{4E83D76E-848E-8046-FDC7-62C88A9EC9ED}"/>
          </ac:spMkLst>
        </pc:spChg>
        <pc:spChg chg="mod">
          <ac:chgData name="Toli Apostolidis" userId="47438468-5f38-4f15-92e1-3702c91ca3ab" providerId="ADAL" clId="{A3F432AD-5FCF-B642-BC59-B2FC34356ECC}" dt="2022-06-26T21:35:05.102" v="3173" actId="20577"/>
          <ac:spMkLst>
            <pc:docMk/>
            <pc:sldMk cId="3474166333" sldId="257"/>
            <ac:spMk id="4" creationId="{94A69994-D2C1-DDFF-732D-5A9F84B8D9B7}"/>
          </ac:spMkLst>
        </pc:spChg>
        <pc:spChg chg="add del mod">
          <ac:chgData name="Toli Apostolidis" userId="47438468-5f38-4f15-92e1-3702c91ca3ab" providerId="ADAL" clId="{A3F432AD-5FCF-B642-BC59-B2FC34356ECC}" dt="2022-06-14T10:10:40.195" v="3141" actId="478"/>
          <ac:spMkLst>
            <pc:docMk/>
            <pc:sldMk cId="3474166333" sldId="257"/>
            <ac:spMk id="6" creationId="{23F49CCF-8D37-93D3-F35E-0521D02989E5}"/>
          </ac:spMkLst>
        </pc:spChg>
        <pc:cxnChg chg="add del mod">
          <ac:chgData name="Toli Apostolidis" userId="47438468-5f38-4f15-92e1-3702c91ca3ab" providerId="ADAL" clId="{A3F432AD-5FCF-B642-BC59-B2FC34356ECC}" dt="2022-06-14T10:10:38.091" v="3140" actId="478"/>
          <ac:cxnSpMkLst>
            <pc:docMk/>
            <pc:sldMk cId="3474166333" sldId="257"/>
            <ac:cxnSpMk id="5" creationId="{A9917735-106F-F95E-AFFF-CC8B307C7915}"/>
          </ac:cxnSpMkLst>
        </pc:cxnChg>
      </pc:sldChg>
      <pc:sldChg chg="addSp delSp modSp add del mod">
        <pc:chgData name="Toli Apostolidis" userId="47438468-5f38-4f15-92e1-3702c91ca3ab" providerId="ADAL" clId="{A3F432AD-5FCF-B642-BC59-B2FC34356ECC}" dt="2022-05-23T08:36:31.535" v="2673" actId="2696"/>
        <pc:sldMkLst>
          <pc:docMk/>
          <pc:sldMk cId="454647006" sldId="440"/>
        </pc:sldMkLst>
        <pc:spChg chg="del">
          <ac:chgData name="Toli Apostolidis" userId="47438468-5f38-4f15-92e1-3702c91ca3ab" providerId="ADAL" clId="{A3F432AD-5FCF-B642-BC59-B2FC34356ECC}" dt="2022-05-23T08:35:53.327" v="2668" actId="478"/>
          <ac:spMkLst>
            <pc:docMk/>
            <pc:sldMk cId="454647006" sldId="440"/>
            <ac:spMk id="5" creationId="{D786995F-B34E-A847-B714-2617A3D039CE}"/>
          </ac:spMkLst>
        </pc:spChg>
        <pc:picChg chg="add mod">
          <ac:chgData name="Toli Apostolidis" userId="47438468-5f38-4f15-92e1-3702c91ca3ab" providerId="ADAL" clId="{A3F432AD-5FCF-B642-BC59-B2FC34356ECC}" dt="2022-05-23T08:36:09.265" v="2670" actId="1076"/>
          <ac:picMkLst>
            <pc:docMk/>
            <pc:sldMk cId="454647006" sldId="440"/>
            <ac:picMk id="4" creationId="{AD86280B-62EC-BCDB-4E3F-F0934414D2CF}"/>
          </ac:picMkLst>
        </pc:picChg>
      </pc:sldChg>
      <pc:sldChg chg="add">
        <pc:chgData name="Toli Apostolidis" userId="47438468-5f38-4f15-92e1-3702c91ca3ab" providerId="ADAL" clId="{A3F432AD-5FCF-B642-BC59-B2FC34356ECC}" dt="2022-05-23T08:36:36.809" v="2674"/>
        <pc:sldMkLst>
          <pc:docMk/>
          <pc:sldMk cId="1615921547" sldId="440"/>
        </pc:sldMkLst>
      </pc:sldChg>
      <pc:sldChg chg="add ord">
        <pc:chgData name="Toli Apostolidis" userId="47438468-5f38-4f15-92e1-3702c91ca3ab" providerId="ADAL" clId="{A3F432AD-5FCF-B642-BC59-B2FC34356ECC}" dt="2022-05-25T08:38:54.368" v="3125" actId="20578"/>
        <pc:sldMkLst>
          <pc:docMk/>
          <pc:sldMk cId="2377194030" sldId="476"/>
        </pc:sldMkLst>
      </pc:sldChg>
      <pc:sldChg chg="add ord">
        <pc:chgData name="Toli Apostolidis" userId="47438468-5f38-4f15-92e1-3702c91ca3ab" providerId="ADAL" clId="{A3F432AD-5FCF-B642-BC59-B2FC34356ECC}" dt="2022-05-23T09:12:24.645" v="3059" actId="20578"/>
        <pc:sldMkLst>
          <pc:docMk/>
          <pc:sldMk cId="491380867" sldId="518"/>
        </pc:sldMkLst>
      </pc:sldChg>
      <pc:sldChg chg="add ord">
        <pc:chgData name="Toli Apostolidis" userId="47438468-5f38-4f15-92e1-3702c91ca3ab" providerId="ADAL" clId="{A3F432AD-5FCF-B642-BC59-B2FC34356ECC}" dt="2022-05-25T08:38:52.353" v="3124" actId="20578"/>
        <pc:sldMkLst>
          <pc:docMk/>
          <pc:sldMk cId="1306426629" sldId="519"/>
        </pc:sldMkLst>
      </pc:sldChg>
      <pc:sldChg chg="modSp mod">
        <pc:chgData name="Toli Apostolidis" userId="47438468-5f38-4f15-92e1-3702c91ca3ab" providerId="ADAL" clId="{A3F432AD-5FCF-B642-BC59-B2FC34356ECC}" dt="2022-05-16T16:16:02.834" v="1899" actId="255"/>
        <pc:sldMkLst>
          <pc:docMk/>
          <pc:sldMk cId="3615048299" sldId="2076137787"/>
        </pc:sldMkLst>
        <pc:spChg chg="mod">
          <ac:chgData name="Toli Apostolidis" userId="47438468-5f38-4f15-92e1-3702c91ca3ab" providerId="ADAL" clId="{A3F432AD-5FCF-B642-BC59-B2FC34356ECC}" dt="2022-05-16T16:16:02.834" v="1899" actId="255"/>
          <ac:spMkLst>
            <pc:docMk/>
            <pc:sldMk cId="3615048299" sldId="2076137787"/>
            <ac:spMk id="5" creationId="{455A2808-46EE-D84C-F4E2-EE84284F3372}"/>
          </ac:spMkLst>
        </pc:spChg>
      </pc:sldChg>
      <pc:sldChg chg="modSp del mod">
        <pc:chgData name="Toli Apostolidis" userId="47438468-5f38-4f15-92e1-3702c91ca3ab" providerId="ADAL" clId="{A3F432AD-5FCF-B642-BC59-B2FC34356ECC}" dt="2022-05-16T16:20:16.509" v="2019" actId="2696"/>
        <pc:sldMkLst>
          <pc:docMk/>
          <pc:sldMk cId="1045281025" sldId="2076137845"/>
        </pc:sldMkLst>
        <pc:spChg chg="mod">
          <ac:chgData name="Toli Apostolidis" userId="47438468-5f38-4f15-92e1-3702c91ca3ab" providerId="ADAL" clId="{A3F432AD-5FCF-B642-BC59-B2FC34356ECC}" dt="2022-05-16T16:15:34.924" v="1894" actId="255"/>
          <ac:spMkLst>
            <pc:docMk/>
            <pc:sldMk cId="1045281025" sldId="2076137845"/>
            <ac:spMk id="2" creationId="{9FD608D8-9CEA-2ABC-6279-30D542134102}"/>
          </ac:spMkLst>
        </pc:spChg>
      </pc:sldChg>
      <pc:sldChg chg="modSp mod">
        <pc:chgData name="Toli Apostolidis" userId="47438468-5f38-4f15-92e1-3702c91ca3ab" providerId="ADAL" clId="{A3F432AD-5FCF-B642-BC59-B2FC34356ECC}" dt="2022-05-16T16:15:52.374" v="1897" actId="255"/>
        <pc:sldMkLst>
          <pc:docMk/>
          <pc:sldMk cId="4021199838" sldId="2076137846"/>
        </pc:sldMkLst>
        <pc:spChg chg="mod">
          <ac:chgData name="Toli Apostolidis" userId="47438468-5f38-4f15-92e1-3702c91ca3ab" providerId="ADAL" clId="{A3F432AD-5FCF-B642-BC59-B2FC34356ECC}" dt="2022-05-16T16:15:52.374" v="1897" actId="255"/>
          <ac:spMkLst>
            <pc:docMk/>
            <pc:sldMk cId="4021199838" sldId="2076137846"/>
            <ac:spMk id="3" creationId="{38B36727-94D6-CDBA-36C5-9A25849C8143}"/>
          </ac:spMkLst>
        </pc:spChg>
        <pc:spChg chg="mod">
          <ac:chgData name="Toli Apostolidis" userId="47438468-5f38-4f15-92e1-3702c91ca3ab" providerId="ADAL" clId="{A3F432AD-5FCF-B642-BC59-B2FC34356ECC}" dt="2022-05-16T16:15:47.823" v="1896" actId="255"/>
          <ac:spMkLst>
            <pc:docMk/>
            <pc:sldMk cId="4021199838" sldId="2076137846"/>
            <ac:spMk id="4" creationId="{525980FD-10EC-13BF-EF2F-1C00C7A9B1D3}"/>
          </ac:spMkLst>
        </pc:spChg>
      </pc:sldChg>
      <pc:sldChg chg="modSp add mod">
        <pc:chgData name="Toli Apostolidis" userId="47438468-5f38-4f15-92e1-3702c91ca3ab" providerId="ADAL" clId="{A3F432AD-5FCF-B642-BC59-B2FC34356ECC}" dt="2022-05-16T15:21:56.033" v="71" actId="20577"/>
        <pc:sldMkLst>
          <pc:docMk/>
          <pc:sldMk cId="2139620343" sldId="2076137847"/>
        </pc:sldMkLst>
        <pc:spChg chg="mod">
          <ac:chgData name="Toli Apostolidis" userId="47438468-5f38-4f15-92e1-3702c91ca3ab" providerId="ADAL" clId="{A3F432AD-5FCF-B642-BC59-B2FC34356ECC}" dt="2022-05-16T15:21:56.033" v="71" actId="20577"/>
          <ac:spMkLst>
            <pc:docMk/>
            <pc:sldMk cId="2139620343" sldId="2076137847"/>
            <ac:spMk id="2" creationId="{9FD608D8-9CEA-2ABC-6279-30D542134102}"/>
          </ac:spMkLst>
        </pc:spChg>
      </pc:sldChg>
      <pc:sldChg chg="addSp delSp modSp new del mod">
        <pc:chgData name="Toli Apostolidis" userId="47438468-5f38-4f15-92e1-3702c91ca3ab" providerId="ADAL" clId="{A3F432AD-5FCF-B642-BC59-B2FC34356ECC}" dt="2022-05-16T16:14:46.733" v="1888" actId="2696"/>
        <pc:sldMkLst>
          <pc:docMk/>
          <pc:sldMk cId="4070361833" sldId="2076137848"/>
        </pc:sldMkLst>
        <pc:spChg chg="mod">
          <ac:chgData name="Toli Apostolidis" userId="47438468-5f38-4f15-92e1-3702c91ca3ab" providerId="ADAL" clId="{A3F432AD-5FCF-B642-BC59-B2FC34356ECC}" dt="2022-05-16T16:13:13.513" v="1841" actId="1076"/>
          <ac:spMkLst>
            <pc:docMk/>
            <pc:sldMk cId="4070361833" sldId="2076137848"/>
            <ac:spMk id="2" creationId="{792CCC9C-DF05-42E5-B7BD-FA1CDB12CDD4}"/>
          </ac:spMkLst>
        </pc:spChg>
        <pc:spChg chg="add del mod">
          <ac:chgData name="Toli Apostolidis" userId="47438468-5f38-4f15-92e1-3702c91ca3ab" providerId="ADAL" clId="{A3F432AD-5FCF-B642-BC59-B2FC34356ECC}" dt="2022-05-16T16:12:33.337" v="1810" actId="478"/>
          <ac:spMkLst>
            <pc:docMk/>
            <pc:sldMk cId="4070361833" sldId="2076137848"/>
            <ac:spMk id="3" creationId="{900C1531-85C8-41C2-823B-06728600F98D}"/>
          </ac:spMkLst>
        </pc:spChg>
        <pc:spChg chg="add mod">
          <ac:chgData name="Toli Apostolidis" userId="47438468-5f38-4f15-92e1-3702c91ca3ab" providerId="ADAL" clId="{A3F432AD-5FCF-B642-BC59-B2FC34356ECC}" dt="2022-05-16T16:12:43.565" v="1826" actId="20577"/>
          <ac:spMkLst>
            <pc:docMk/>
            <pc:sldMk cId="4070361833" sldId="2076137848"/>
            <ac:spMk id="4" creationId="{07A66B5F-00A1-13FF-7281-03DABE03755D}"/>
          </ac:spMkLst>
        </pc:spChg>
        <pc:spChg chg="add mod">
          <ac:chgData name="Toli Apostolidis" userId="47438468-5f38-4f15-92e1-3702c91ca3ab" providerId="ADAL" clId="{A3F432AD-5FCF-B642-BC59-B2FC34356ECC}" dt="2022-05-16T16:13:40.422" v="1843" actId="1076"/>
          <ac:spMkLst>
            <pc:docMk/>
            <pc:sldMk cId="4070361833" sldId="2076137848"/>
            <ac:spMk id="5" creationId="{A1BBB707-D43F-A0D1-0095-5CF516A2B1B4}"/>
          </ac:spMkLst>
        </pc:spChg>
      </pc:sldChg>
      <pc:sldChg chg="modSp add del mod">
        <pc:chgData name="Toli Apostolidis" userId="47438468-5f38-4f15-92e1-3702c91ca3ab" providerId="ADAL" clId="{A3F432AD-5FCF-B642-BC59-B2FC34356ECC}" dt="2022-05-16T16:15:11.731" v="1893" actId="2696"/>
        <pc:sldMkLst>
          <pc:docMk/>
          <pc:sldMk cId="111132428" sldId="2076137849"/>
        </pc:sldMkLst>
        <pc:spChg chg="mod">
          <ac:chgData name="Toli Apostolidis" userId="47438468-5f38-4f15-92e1-3702c91ca3ab" providerId="ADAL" clId="{A3F432AD-5FCF-B642-BC59-B2FC34356ECC}" dt="2022-05-16T16:13:24.622" v="1842" actId="255"/>
          <ac:spMkLst>
            <pc:docMk/>
            <pc:sldMk cId="111132428" sldId="2076137849"/>
            <ac:spMk id="2" creationId="{792CCC9C-DF05-42E5-B7BD-FA1CDB12CDD4}"/>
          </ac:spMkLst>
        </pc:spChg>
      </pc:sldChg>
      <pc:sldChg chg="modSp add mod ord">
        <pc:chgData name="Toli Apostolidis" userId="47438468-5f38-4f15-92e1-3702c91ca3ab" providerId="ADAL" clId="{A3F432AD-5FCF-B642-BC59-B2FC34356ECC}" dt="2022-05-23T09:08:54.543" v="3054" actId="14100"/>
        <pc:sldMkLst>
          <pc:docMk/>
          <pc:sldMk cId="2647521205" sldId="2076137850"/>
        </pc:sldMkLst>
        <pc:spChg chg="mod">
          <ac:chgData name="Toli Apostolidis" userId="47438468-5f38-4f15-92e1-3702c91ca3ab" providerId="ADAL" clId="{A3F432AD-5FCF-B642-BC59-B2FC34356ECC}" dt="2022-05-23T09:08:54.543" v="3054" actId="14100"/>
          <ac:spMkLst>
            <pc:docMk/>
            <pc:sldMk cId="2647521205" sldId="2076137850"/>
            <ac:spMk id="2" creationId="{9FD608D8-9CEA-2ABC-6279-30D542134102}"/>
          </ac:spMkLst>
        </pc:spChg>
      </pc:sldChg>
      <pc:sldChg chg="modSp new del mod">
        <pc:chgData name="Toli Apostolidis" userId="47438468-5f38-4f15-92e1-3702c91ca3ab" providerId="ADAL" clId="{A3F432AD-5FCF-B642-BC59-B2FC34356ECC}" dt="2022-05-23T08:26:55.976" v="2650" actId="2696"/>
        <pc:sldMkLst>
          <pc:docMk/>
          <pc:sldMk cId="445978344" sldId="2076137851"/>
        </pc:sldMkLst>
        <pc:spChg chg="mod">
          <ac:chgData name="Toli Apostolidis" userId="47438468-5f38-4f15-92e1-3702c91ca3ab" providerId="ADAL" clId="{A3F432AD-5FCF-B642-BC59-B2FC34356ECC}" dt="2022-05-16T16:29:13.873" v="2163" actId="255"/>
          <ac:spMkLst>
            <pc:docMk/>
            <pc:sldMk cId="445978344" sldId="2076137851"/>
            <ac:spMk id="2" creationId="{F52A3146-DC61-E8BC-4B15-96BCB21FBFA9}"/>
          </ac:spMkLst>
        </pc:spChg>
      </pc:sldChg>
      <pc:sldChg chg="add">
        <pc:chgData name="Toli Apostolidis" userId="47438468-5f38-4f15-92e1-3702c91ca3ab" providerId="ADAL" clId="{A3F432AD-5FCF-B642-BC59-B2FC34356ECC}" dt="2022-05-23T08:27:05.701" v="2651"/>
        <pc:sldMkLst>
          <pc:docMk/>
          <pc:sldMk cId="3949550764" sldId="2076137851"/>
        </pc:sldMkLst>
      </pc:sldChg>
      <pc:sldChg chg="modSp new mod ord">
        <pc:chgData name="Toli Apostolidis" userId="47438468-5f38-4f15-92e1-3702c91ca3ab" providerId="ADAL" clId="{A3F432AD-5FCF-B642-BC59-B2FC34356ECC}" dt="2022-05-16T16:28:12.111" v="2156" actId="14100"/>
        <pc:sldMkLst>
          <pc:docMk/>
          <pc:sldMk cId="636020570" sldId="2076137852"/>
        </pc:sldMkLst>
        <pc:spChg chg="mod">
          <ac:chgData name="Toli Apostolidis" userId="47438468-5f38-4f15-92e1-3702c91ca3ab" providerId="ADAL" clId="{A3F432AD-5FCF-B642-BC59-B2FC34356ECC}" dt="2022-05-16T16:28:12.111" v="2156" actId="14100"/>
          <ac:spMkLst>
            <pc:docMk/>
            <pc:sldMk cId="636020570" sldId="2076137852"/>
            <ac:spMk id="2" creationId="{147F7690-0879-743F-1AC0-560BADD61002}"/>
          </ac:spMkLst>
        </pc:spChg>
      </pc:sldChg>
      <pc:sldChg chg="modSp new del mod">
        <pc:chgData name="Toli Apostolidis" userId="47438468-5f38-4f15-92e1-3702c91ca3ab" providerId="ADAL" clId="{A3F432AD-5FCF-B642-BC59-B2FC34356ECC}" dt="2022-05-16T16:19:56.773" v="1961" actId="2696"/>
        <pc:sldMkLst>
          <pc:docMk/>
          <pc:sldMk cId="3709428930" sldId="2076137853"/>
        </pc:sldMkLst>
        <pc:spChg chg="mod">
          <ac:chgData name="Toli Apostolidis" userId="47438468-5f38-4f15-92e1-3702c91ca3ab" providerId="ADAL" clId="{A3F432AD-5FCF-B642-BC59-B2FC34356ECC}" dt="2022-05-16T16:16:13.074" v="1900" actId="255"/>
          <ac:spMkLst>
            <pc:docMk/>
            <pc:sldMk cId="3709428930" sldId="2076137853"/>
            <ac:spMk id="2" creationId="{533E1B77-3CA4-1CAC-2587-D31FA99745EA}"/>
          </ac:spMkLst>
        </pc:spChg>
      </pc:sldChg>
      <pc:sldChg chg="modSp new del mod">
        <pc:chgData name="Toli Apostolidis" userId="47438468-5f38-4f15-92e1-3702c91ca3ab" providerId="ADAL" clId="{A3F432AD-5FCF-B642-BC59-B2FC34356ECC}" dt="2022-05-16T16:19:55.547" v="1960" actId="2696"/>
        <pc:sldMkLst>
          <pc:docMk/>
          <pc:sldMk cId="2355645438" sldId="2076137854"/>
        </pc:sldMkLst>
        <pc:spChg chg="mod">
          <ac:chgData name="Toli Apostolidis" userId="47438468-5f38-4f15-92e1-3702c91ca3ab" providerId="ADAL" clId="{A3F432AD-5FCF-B642-BC59-B2FC34356ECC}" dt="2022-05-16T16:16:19.134" v="1901" actId="255"/>
          <ac:spMkLst>
            <pc:docMk/>
            <pc:sldMk cId="2355645438" sldId="2076137854"/>
            <ac:spMk id="2" creationId="{B0E68F77-FEEF-F03B-D20D-044C95137241}"/>
          </ac:spMkLst>
        </pc:spChg>
      </pc:sldChg>
      <pc:sldChg chg="modSp new del mod">
        <pc:chgData name="Toli Apostolidis" userId="47438468-5f38-4f15-92e1-3702c91ca3ab" providerId="ADAL" clId="{A3F432AD-5FCF-B642-BC59-B2FC34356ECC}" dt="2022-05-16T16:18:52.434" v="1910" actId="2696"/>
        <pc:sldMkLst>
          <pc:docMk/>
          <pc:sldMk cId="1312194306" sldId="2076137855"/>
        </pc:sldMkLst>
        <pc:spChg chg="mod">
          <ac:chgData name="Toli Apostolidis" userId="47438468-5f38-4f15-92e1-3702c91ca3ab" providerId="ADAL" clId="{A3F432AD-5FCF-B642-BC59-B2FC34356ECC}" dt="2022-05-16T16:16:25.532" v="1902" actId="255"/>
          <ac:spMkLst>
            <pc:docMk/>
            <pc:sldMk cId="1312194306" sldId="2076137855"/>
            <ac:spMk id="2" creationId="{0739788D-1A5D-55F7-94E0-E21ADFCECBA6}"/>
          </ac:spMkLst>
        </pc:spChg>
      </pc:sldChg>
      <pc:sldChg chg="modSp new mod">
        <pc:chgData name="Toli Apostolidis" userId="47438468-5f38-4f15-92e1-3702c91ca3ab" providerId="ADAL" clId="{A3F432AD-5FCF-B642-BC59-B2FC34356ECC}" dt="2022-05-16T16:20:50.127" v="2024" actId="14100"/>
        <pc:sldMkLst>
          <pc:docMk/>
          <pc:sldMk cId="3598674139" sldId="2076137856"/>
        </pc:sldMkLst>
        <pc:spChg chg="mod">
          <ac:chgData name="Toli Apostolidis" userId="47438468-5f38-4f15-92e1-3702c91ca3ab" providerId="ADAL" clId="{A3F432AD-5FCF-B642-BC59-B2FC34356ECC}" dt="2022-05-16T16:20:50.127" v="2024" actId="14100"/>
          <ac:spMkLst>
            <pc:docMk/>
            <pc:sldMk cId="3598674139" sldId="2076137856"/>
            <ac:spMk id="2" creationId="{4B849AA7-2A54-996C-4470-22FF25FF1C79}"/>
          </ac:spMkLst>
        </pc:spChg>
      </pc:sldChg>
      <pc:sldChg chg="new del">
        <pc:chgData name="Toli Apostolidis" userId="47438468-5f38-4f15-92e1-3702c91ca3ab" providerId="ADAL" clId="{A3F432AD-5FCF-B642-BC59-B2FC34356ECC}" dt="2022-05-16T15:26:32.188" v="483" actId="2696"/>
        <pc:sldMkLst>
          <pc:docMk/>
          <pc:sldMk cId="749651666" sldId="2076137857"/>
        </pc:sldMkLst>
      </pc:sldChg>
      <pc:sldChg chg="addSp delSp modSp add del mod">
        <pc:chgData name="Toli Apostolidis" userId="47438468-5f38-4f15-92e1-3702c91ca3ab" providerId="ADAL" clId="{A3F432AD-5FCF-B642-BC59-B2FC34356ECC}" dt="2022-05-16T15:29:07.756" v="639" actId="2696"/>
        <pc:sldMkLst>
          <pc:docMk/>
          <pc:sldMk cId="2953721595" sldId="2076137858"/>
        </pc:sldMkLst>
        <pc:spChg chg="del">
          <ac:chgData name="Toli Apostolidis" userId="47438468-5f38-4f15-92e1-3702c91ca3ab" providerId="ADAL" clId="{A3F432AD-5FCF-B642-BC59-B2FC34356ECC}" dt="2022-05-16T15:26:42.712" v="485" actId="478"/>
          <ac:spMkLst>
            <pc:docMk/>
            <pc:sldMk cId="2953721595" sldId="2076137858"/>
            <ac:spMk id="3" creationId="{38B36727-94D6-CDBA-36C5-9A25849C8143}"/>
          </ac:spMkLst>
        </pc:spChg>
        <pc:spChg chg="del">
          <ac:chgData name="Toli Apostolidis" userId="47438468-5f38-4f15-92e1-3702c91ca3ab" providerId="ADAL" clId="{A3F432AD-5FCF-B642-BC59-B2FC34356ECC}" dt="2022-05-16T15:26:45.371" v="486" actId="478"/>
          <ac:spMkLst>
            <pc:docMk/>
            <pc:sldMk cId="2953721595" sldId="2076137858"/>
            <ac:spMk id="4" creationId="{525980FD-10EC-13BF-EF2F-1C00C7A9B1D3}"/>
          </ac:spMkLst>
        </pc:spChg>
        <pc:spChg chg="del">
          <ac:chgData name="Toli Apostolidis" userId="47438468-5f38-4f15-92e1-3702c91ca3ab" providerId="ADAL" clId="{A3F432AD-5FCF-B642-BC59-B2FC34356ECC}" dt="2022-05-16T15:26:40.659" v="484" actId="478"/>
          <ac:spMkLst>
            <pc:docMk/>
            <pc:sldMk cId="2953721595" sldId="2076137858"/>
            <ac:spMk id="5" creationId="{F5F65F94-8152-440B-E50C-AE7DC654B7E9}"/>
          </ac:spMkLst>
        </pc:spChg>
        <pc:spChg chg="add mod">
          <ac:chgData name="Toli Apostolidis" userId="47438468-5f38-4f15-92e1-3702c91ca3ab" providerId="ADAL" clId="{A3F432AD-5FCF-B642-BC59-B2FC34356ECC}" dt="2022-05-16T15:26:57.388" v="545" actId="20577"/>
          <ac:spMkLst>
            <pc:docMk/>
            <pc:sldMk cId="2953721595" sldId="2076137858"/>
            <ac:spMk id="6" creationId="{C951F8B3-3AED-155E-0F2F-54327253CC82}"/>
          </ac:spMkLst>
        </pc:spChg>
      </pc:sldChg>
      <pc:sldChg chg="delSp modSp new mod">
        <pc:chgData name="Toli Apostolidis" userId="47438468-5f38-4f15-92e1-3702c91ca3ab" providerId="ADAL" clId="{A3F432AD-5FCF-B642-BC59-B2FC34356ECC}" dt="2022-05-16T16:21:26.728" v="2030" actId="1076"/>
        <pc:sldMkLst>
          <pc:docMk/>
          <pc:sldMk cId="396313835" sldId="2076137859"/>
        </pc:sldMkLst>
        <pc:spChg chg="del">
          <ac:chgData name="Toli Apostolidis" userId="47438468-5f38-4f15-92e1-3702c91ca3ab" providerId="ADAL" clId="{A3F432AD-5FCF-B642-BC59-B2FC34356ECC}" dt="2022-05-16T15:27:44.864" v="549" actId="478"/>
          <ac:spMkLst>
            <pc:docMk/>
            <pc:sldMk cId="396313835" sldId="2076137859"/>
            <ac:spMk id="2" creationId="{E28E9071-5FD5-052A-6670-1D5EFE14AD27}"/>
          </ac:spMkLst>
        </pc:spChg>
        <pc:spChg chg="mod">
          <ac:chgData name="Toli Apostolidis" userId="47438468-5f38-4f15-92e1-3702c91ca3ab" providerId="ADAL" clId="{A3F432AD-5FCF-B642-BC59-B2FC34356ECC}" dt="2022-05-16T16:21:26.728" v="2030" actId="1076"/>
          <ac:spMkLst>
            <pc:docMk/>
            <pc:sldMk cId="396313835" sldId="2076137859"/>
            <ac:spMk id="3" creationId="{F6B5CC17-7BAB-7E63-B086-4781BB983D09}"/>
          </ac:spMkLst>
        </pc:spChg>
      </pc:sldChg>
      <pc:sldChg chg="delSp modSp new del mod ord modShow">
        <pc:chgData name="Toli Apostolidis" userId="47438468-5f38-4f15-92e1-3702c91ca3ab" providerId="ADAL" clId="{A3F432AD-5FCF-B642-BC59-B2FC34356ECC}" dt="2022-05-23T09:07:38.771" v="3051" actId="2696"/>
        <pc:sldMkLst>
          <pc:docMk/>
          <pc:sldMk cId="3621229360" sldId="2076137860"/>
        </pc:sldMkLst>
        <pc:spChg chg="del">
          <ac:chgData name="Toli Apostolidis" userId="47438468-5f38-4f15-92e1-3702c91ca3ab" providerId="ADAL" clId="{A3F432AD-5FCF-B642-BC59-B2FC34356ECC}" dt="2022-05-16T15:29:33.168" v="652" actId="478"/>
          <ac:spMkLst>
            <pc:docMk/>
            <pc:sldMk cId="3621229360" sldId="2076137860"/>
            <ac:spMk id="2" creationId="{3FA0E9D9-CA77-2D78-8D09-6CFB27A5C41C}"/>
          </ac:spMkLst>
        </pc:spChg>
        <pc:spChg chg="mod">
          <ac:chgData name="Toli Apostolidis" userId="47438468-5f38-4f15-92e1-3702c91ca3ab" providerId="ADAL" clId="{A3F432AD-5FCF-B642-BC59-B2FC34356ECC}" dt="2022-05-16T16:21:32.478" v="2031" actId="255"/>
          <ac:spMkLst>
            <pc:docMk/>
            <pc:sldMk cId="3621229360" sldId="2076137860"/>
            <ac:spMk id="3" creationId="{915A3126-E96D-E03D-E408-C0DD729FFF6A}"/>
          </ac:spMkLst>
        </pc:spChg>
      </pc:sldChg>
      <pc:sldChg chg="addSp delSp modSp add mod">
        <pc:chgData name="Toli Apostolidis" userId="47438468-5f38-4f15-92e1-3702c91ca3ab" providerId="ADAL" clId="{A3F432AD-5FCF-B642-BC59-B2FC34356ECC}" dt="2022-05-16T16:22:47.879" v="2032" actId="1076"/>
        <pc:sldMkLst>
          <pc:docMk/>
          <pc:sldMk cId="2679802816" sldId="2076137861"/>
        </pc:sldMkLst>
        <pc:spChg chg="mod">
          <ac:chgData name="Toli Apostolidis" userId="47438468-5f38-4f15-92e1-3702c91ca3ab" providerId="ADAL" clId="{A3F432AD-5FCF-B642-BC59-B2FC34356ECC}" dt="2022-05-16T16:22:47.879" v="2032" actId="1076"/>
          <ac:spMkLst>
            <pc:docMk/>
            <pc:sldMk cId="2679802816" sldId="2076137861"/>
            <ac:spMk id="3" creationId="{F6B5CC17-7BAB-7E63-B086-4781BB983D09}"/>
          </ac:spMkLst>
        </pc:spChg>
        <pc:picChg chg="add del mod">
          <ac:chgData name="Toli Apostolidis" userId="47438468-5f38-4f15-92e1-3702c91ca3ab" providerId="ADAL" clId="{A3F432AD-5FCF-B642-BC59-B2FC34356ECC}" dt="2022-05-16T16:19:16.476" v="1911" actId="478"/>
          <ac:picMkLst>
            <pc:docMk/>
            <pc:sldMk cId="2679802816" sldId="2076137861"/>
            <ac:picMk id="2" creationId="{58D347A5-82C6-9BFD-E0FA-DB77F271EDD6}"/>
          </ac:picMkLst>
        </pc:picChg>
        <pc:picChg chg="add mod">
          <ac:chgData name="Toli Apostolidis" userId="47438468-5f38-4f15-92e1-3702c91ca3ab" providerId="ADAL" clId="{A3F432AD-5FCF-B642-BC59-B2FC34356ECC}" dt="2022-05-16T16:19:22.687" v="1914" actId="1076"/>
          <ac:picMkLst>
            <pc:docMk/>
            <pc:sldMk cId="2679802816" sldId="2076137861"/>
            <ac:picMk id="4" creationId="{60B28D30-6587-E3D6-CBDE-47DF9C7240C2}"/>
          </ac:picMkLst>
        </pc:picChg>
      </pc:sldChg>
      <pc:sldChg chg="addSp delSp modSp add mod ord">
        <pc:chgData name="Toli Apostolidis" userId="47438468-5f38-4f15-92e1-3702c91ca3ab" providerId="ADAL" clId="{A3F432AD-5FCF-B642-BC59-B2FC34356ECC}" dt="2022-05-23T08:09:16.390" v="2251" actId="478"/>
        <pc:sldMkLst>
          <pc:docMk/>
          <pc:sldMk cId="3667375137" sldId="2076137862"/>
        </pc:sldMkLst>
        <pc:spChg chg="mod">
          <ac:chgData name="Toli Apostolidis" userId="47438468-5f38-4f15-92e1-3702c91ca3ab" providerId="ADAL" clId="{A3F432AD-5FCF-B642-BC59-B2FC34356ECC}" dt="2022-05-16T15:31:52.035" v="819" actId="20577"/>
          <ac:spMkLst>
            <pc:docMk/>
            <pc:sldMk cId="3667375137" sldId="2076137862"/>
            <ac:spMk id="3" creationId="{915A3126-E96D-E03D-E408-C0DD729FFF6A}"/>
          </ac:spMkLst>
        </pc:spChg>
        <pc:picChg chg="add del mod">
          <ac:chgData name="Toli Apostolidis" userId="47438468-5f38-4f15-92e1-3702c91ca3ab" providerId="ADAL" clId="{A3F432AD-5FCF-B642-BC59-B2FC34356ECC}" dt="2022-05-23T08:09:16.390" v="2251" actId="478"/>
          <ac:picMkLst>
            <pc:docMk/>
            <pc:sldMk cId="3667375137" sldId="2076137862"/>
            <ac:picMk id="2" creationId="{9E15FC3F-A4DD-1D77-27D1-B1407C7A3E62}"/>
          </ac:picMkLst>
        </pc:picChg>
        <pc:picChg chg="add del mod">
          <ac:chgData name="Toli Apostolidis" userId="47438468-5f38-4f15-92e1-3702c91ca3ab" providerId="ADAL" clId="{A3F432AD-5FCF-B642-BC59-B2FC34356ECC}" dt="2022-05-23T08:09:16.390" v="2251" actId="478"/>
          <ac:picMkLst>
            <pc:docMk/>
            <pc:sldMk cId="3667375137" sldId="2076137862"/>
            <ac:picMk id="4" creationId="{275326B9-832A-A96C-D4E1-BE0067CBD527}"/>
          </ac:picMkLst>
        </pc:picChg>
        <pc:picChg chg="add del mod">
          <ac:chgData name="Toli Apostolidis" userId="47438468-5f38-4f15-92e1-3702c91ca3ab" providerId="ADAL" clId="{A3F432AD-5FCF-B642-BC59-B2FC34356ECC}" dt="2022-05-23T08:09:16.390" v="2251" actId="478"/>
          <ac:picMkLst>
            <pc:docMk/>
            <pc:sldMk cId="3667375137" sldId="2076137862"/>
            <ac:picMk id="5" creationId="{A1AE999D-ABF6-66C4-5C81-E84DFB49E733}"/>
          </ac:picMkLst>
        </pc:picChg>
        <pc:picChg chg="add del mod">
          <ac:chgData name="Toli Apostolidis" userId="47438468-5f38-4f15-92e1-3702c91ca3ab" providerId="ADAL" clId="{A3F432AD-5FCF-B642-BC59-B2FC34356ECC}" dt="2022-05-23T08:08:55.960" v="2246" actId="478"/>
          <ac:picMkLst>
            <pc:docMk/>
            <pc:sldMk cId="3667375137" sldId="2076137862"/>
            <ac:picMk id="6" creationId="{2AB4926B-433C-7BE9-191D-385C839908B5}"/>
          </ac:picMkLst>
        </pc:picChg>
      </pc:sldChg>
      <pc:sldChg chg="addSp delSp modSp new del mod">
        <pc:chgData name="Toli Apostolidis" userId="47438468-5f38-4f15-92e1-3702c91ca3ab" providerId="ADAL" clId="{A3F432AD-5FCF-B642-BC59-B2FC34356ECC}" dt="2022-05-23T08:09:29.392" v="2255" actId="2696"/>
        <pc:sldMkLst>
          <pc:docMk/>
          <pc:sldMk cId="3281817165" sldId="2076137863"/>
        </pc:sldMkLst>
        <pc:spChg chg="del">
          <ac:chgData name="Toli Apostolidis" userId="47438468-5f38-4f15-92e1-3702c91ca3ab" providerId="ADAL" clId="{A3F432AD-5FCF-B642-BC59-B2FC34356ECC}" dt="2022-05-16T15:32:09.666" v="832" actId="478"/>
          <ac:spMkLst>
            <pc:docMk/>
            <pc:sldMk cId="3281817165" sldId="2076137863"/>
            <ac:spMk id="2" creationId="{BB0324FB-B8A7-DB76-6562-6FC2119F4CEA}"/>
          </ac:spMkLst>
        </pc:spChg>
        <pc:spChg chg="del mod">
          <ac:chgData name="Toli Apostolidis" userId="47438468-5f38-4f15-92e1-3702c91ca3ab" providerId="ADAL" clId="{A3F432AD-5FCF-B642-BC59-B2FC34356ECC}" dt="2022-05-23T08:00:38.297" v="2231" actId="478"/>
          <ac:spMkLst>
            <pc:docMk/>
            <pc:sldMk cId="3281817165" sldId="2076137863"/>
            <ac:spMk id="3" creationId="{3B9AB445-0B23-5140-BDEF-E7C64720A7F9}"/>
          </ac:spMkLst>
        </pc:spChg>
        <pc:spChg chg="add del mod">
          <ac:chgData name="Toli Apostolidis" userId="47438468-5f38-4f15-92e1-3702c91ca3ab" providerId="ADAL" clId="{A3F432AD-5FCF-B642-BC59-B2FC34356ECC}" dt="2022-05-23T08:00:39.716" v="2232" actId="478"/>
          <ac:spMkLst>
            <pc:docMk/>
            <pc:sldMk cId="3281817165" sldId="2076137863"/>
            <ac:spMk id="4" creationId="{930E8084-163C-05FA-5EDE-3E7B1701DB36}"/>
          </ac:spMkLst>
        </pc:spChg>
        <pc:spChg chg="add del mod">
          <ac:chgData name="Toli Apostolidis" userId="47438468-5f38-4f15-92e1-3702c91ca3ab" providerId="ADAL" clId="{A3F432AD-5FCF-B642-BC59-B2FC34356ECC}" dt="2022-05-23T08:00:41.862" v="2234"/>
          <ac:spMkLst>
            <pc:docMk/>
            <pc:sldMk cId="3281817165" sldId="2076137863"/>
            <ac:spMk id="5" creationId="{F49892BF-C71A-1E5D-95C3-CEB5D46E388E}"/>
          </ac:spMkLst>
        </pc:spChg>
        <pc:picChg chg="add mod">
          <ac:chgData name="Toli Apostolidis" userId="47438468-5f38-4f15-92e1-3702c91ca3ab" providerId="ADAL" clId="{A3F432AD-5FCF-B642-BC59-B2FC34356ECC}" dt="2022-05-23T08:08:12.738" v="2236" actId="1076"/>
          <ac:picMkLst>
            <pc:docMk/>
            <pc:sldMk cId="3281817165" sldId="2076137863"/>
            <ac:picMk id="2" creationId="{5D4CDA4C-ED7E-72D9-2408-4EA34CB4857D}"/>
          </ac:picMkLst>
        </pc:picChg>
        <pc:picChg chg="add mod">
          <ac:chgData name="Toli Apostolidis" userId="47438468-5f38-4f15-92e1-3702c91ca3ab" providerId="ADAL" clId="{A3F432AD-5FCF-B642-BC59-B2FC34356ECC}" dt="2022-05-23T08:08:18.938" v="2238" actId="1076"/>
          <ac:picMkLst>
            <pc:docMk/>
            <pc:sldMk cId="3281817165" sldId="2076137863"/>
            <ac:picMk id="3" creationId="{289EE1AF-858A-2C88-DE5D-F40D2F926CAC}"/>
          </ac:picMkLst>
        </pc:picChg>
        <pc:picChg chg="add mod">
          <ac:chgData name="Toli Apostolidis" userId="47438468-5f38-4f15-92e1-3702c91ca3ab" providerId="ADAL" clId="{A3F432AD-5FCF-B642-BC59-B2FC34356ECC}" dt="2022-05-23T08:08:25.788" v="2240" actId="1076"/>
          <ac:picMkLst>
            <pc:docMk/>
            <pc:sldMk cId="3281817165" sldId="2076137863"/>
            <ac:picMk id="4" creationId="{68A383CD-ACE6-3DD6-26B9-F232B0F5AA84}"/>
          </ac:picMkLst>
        </pc:picChg>
      </pc:sldChg>
      <pc:sldChg chg="delSp modSp new mod ord">
        <pc:chgData name="Toli Apostolidis" userId="47438468-5f38-4f15-92e1-3702c91ca3ab" providerId="ADAL" clId="{A3F432AD-5FCF-B642-BC59-B2FC34356ECC}" dt="2022-05-23T08:19:48.450" v="2643" actId="20578"/>
        <pc:sldMkLst>
          <pc:docMk/>
          <pc:sldMk cId="1720461295" sldId="2076137864"/>
        </pc:sldMkLst>
        <pc:spChg chg="del">
          <ac:chgData name="Toli Apostolidis" userId="47438468-5f38-4f15-92e1-3702c91ca3ab" providerId="ADAL" clId="{A3F432AD-5FCF-B642-BC59-B2FC34356ECC}" dt="2022-05-16T15:34:05.537" v="1009" actId="478"/>
          <ac:spMkLst>
            <pc:docMk/>
            <pc:sldMk cId="1720461295" sldId="2076137864"/>
            <ac:spMk id="2" creationId="{11F20B50-4A49-4646-F6F6-4EB5C695E899}"/>
          </ac:spMkLst>
        </pc:spChg>
        <pc:spChg chg="mod">
          <ac:chgData name="Toli Apostolidis" userId="47438468-5f38-4f15-92e1-3702c91ca3ab" providerId="ADAL" clId="{A3F432AD-5FCF-B642-BC59-B2FC34356ECC}" dt="2022-05-16T16:28:33.614" v="2158" actId="255"/>
          <ac:spMkLst>
            <pc:docMk/>
            <pc:sldMk cId="1720461295" sldId="2076137864"/>
            <ac:spMk id="3" creationId="{9984AF6F-A417-88DB-55E7-FF10137BA5AE}"/>
          </ac:spMkLst>
        </pc:spChg>
      </pc:sldChg>
      <pc:sldChg chg="delSp modSp new mod">
        <pc:chgData name="Toli Apostolidis" userId="47438468-5f38-4f15-92e1-3702c91ca3ab" providerId="ADAL" clId="{A3F432AD-5FCF-B642-BC59-B2FC34356ECC}" dt="2022-05-16T16:27:49.492" v="2152" actId="255"/>
        <pc:sldMkLst>
          <pc:docMk/>
          <pc:sldMk cId="2931518877" sldId="2076137865"/>
        </pc:sldMkLst>
        <pc:spChg chg="del">
          <ac:chgData name="Toli Apostolidis" userId="47438468-5f38-4f15-92e1-3702c91ca3ab" providerId="ADAL" clId="{A3F432AD-5FCF-B642-BC59-B2FC34356ECC}" dt="2022-05-16T15:33:22.046" v="992" actId="478"/>
          <ac:spMkLst>
            <pc:docMk/>
            <pc:sldMk cId="2931518877" sldId="2076137865"/>
            <ac:spMk id="2" creationId="{A9283F96-366E-8EC3-5588-051A33C1DB03}"/>
          </ac:spMkLst>
        </pc:spChg>
        <pc:spChg chg="mod">
          <ac:chgData name="Toli Apostolidis" userId="47438468-5f38-4f15-92e1-3702c91ca3ab" providerId="ADAL" clId="{A3F432AD-5FCF-B642-BC59-B2FC34356ECC}" dt="2022-05-16T16:27:49.492" v="2152" actId="255"/>
          <ac:spMkLst>
            <pc:docMk/>
            <pc:sldMk cId="2931518877" sldId="2076137865"/>
            <ac:spMk id="3" creationId="{DE450608-8637-E8E1-EAA6-445921A4AD23}"/>
          </ac:spMkLst>
        </pc:spChg>
      </pc:sldChg>
      <pc:sldChg chg="addSp delSp modSp new del mod">
        <pc:chgData name="Toli Apostolidis" userId="47438468-5f38-4f15-92e1-3702c91ca3ab" providerId="ADAL" clId="{A3F432AD-5FCF-B642-BC59-B2FC34356ECC}" dt="2022-05-23T08:19:33.912" v="2642" actId="2696"/>
        <pc:sldMkLst>
          <pc:docMk/>
          <pc:sldMk cId="1740868679" sldId="2076137866"/>
        </pc:sldMkLst>
        <pc:spChg chg="del">
          <ac:chgData name="Toli Apostolidis" userId="47438468-5f38-4f15-92e1-3702c91ca3ab" providerId="ADAL" clId="{A3F432AD-5FCF-B642-BC59-B2FC34356ECC}" dt="2022-05-23T08:18:35.180" v="2625" actId="478"/>
          <ac:spMkLst>
            <pc:docMk/>
            <pc:sldMk cId="1740868679" sldId="2076137866"/>
            <ac:spMk id="2" creationId="{84A61CA8-52D9-0736-5140-D888A6D374C5}"/>
          </ac:spMkLst>
        </pc:spChg>
        <pc:spChg chg="del mod">
          <ac:chgData name="Toli Apostolidis" userId="47438468-5f38-4f15-92e1-3702c91ca3ab" providerId="ADAL" clId="{A3F432AD-5FCF-B642-BC59-B2FC34356ECC}" dt="2022-05-23T08:18:29.995" v="2623" actId="478"/>
          <ac:spMkLst>
            <pc:docMk/>
            <pc:sldMk cId="1740868679" sldId="2076137866"/>
            <ac:spMk id="3" creationId="{2B3DA7F7-6674-7AD0-4A58-871443273B64}"/>
          </ac:spMkLst>
        </pc:spChg>
        <pc:spChg chg="add del mod">
          <ac:chgData name="Toli Apostolidis" userId="47438468-5f38-4f15-92e1-3702c91ca3ab" providerId="ADAL" clId="{A3F432AD-5FCF-B642-BC59-B2FC34356ECC}" dt="2022-05-23T08:18:32.751" v="2624" actId="478"/>
          <ac:spMkLst>
            <pc:docMk/>
            <pc:sldMk cId="1740868679" sldId="2076137866"/>
            <ac:spMk id="5" creationId="{E6914144-A01C-43C1-A524-4C82CA5E3F9F}"/>
          </ac:spMkLst>
        </pc:spChg>
        <pc:spChg chg="add">
          <ac:chgData name="Toli Apostolidis" userId="47438468-5f38-4f15-92e1-3702c91ca3ab" providerId="ADAL" clId="{A3F432AD-5FCF-B642-BC59-B2FC34356ECC}" dt="2022-05-23T08:18:40.137" v="2628" actId="26606"/>
          <ac:spMkLst>
            <pc:docMk/>
            <pc:sldMk cId="1740868679" sldId="2076137866"/>
            <ac:spMk id="11" creationId="{2C0AC4AA-BD0C-EDCE-DAD3-07CFF3AB568F}"/>
          </ac:spMkLst>
        </pc:spChg>
        <pc:picChg chg="add mod">
          <ac:chgData name="Toli Apostolidis" userId="47438468-5f38-4f15-92e1-3702c91ca3ab" providerId="ADAL" clId="{A3F432AD-5FCF-B642-BC59-B2FC34356ECC}" dt="2022-05-23T08:18:45.368" v="2631" actId="1076"/>
          <ac:picMkLst>
            <pc:docMk/>
            <pc:sldMk cId="1740868679" sldId="2076137866"/>
            <ac:picMk id="6" creationId="{EE93D3E1-8126-E253-802E-0E3CFB4AC42A}"/>
          </ac:picMkLst>
        </pc:picChg>
      </pc:sldChg>
      <pc:sldChg chg="modSp new del mod">
        <pc:chgData name="Toli Apostolidis" userId="47438468-5f38-4f15-92e1-3702c91ca3ab" providerId="ADAL" clId="{A3F432AD-5FCF-B642-BC59-B2FC34356ECC}" dt="2022-05-16T15:35:19.850" v="1097" actId="2696"/>
        <pc:sldMkLst>
          <pc:docMk/>
          <pc:sldMk cId="1067441563" sldId="2076137867"/>
        </pc:sldMkLst>
        <pc:spChg chg="mod">
          <ac:chgData name="Toli Apostolidis" userId="47438468-5f38-4f15-92e1-3702c91ca3ab" providerId="ADAL" clId="{A3F432AD-5FCF-B642-BC59-B2FC34356ECC}" dt="2022-05-16T15:35:08.711" v="1095" actId="20577"/>
          <ac:spMkLst>
            <pc:docMk/>
            <pc:sldMk cId="1067441563" sldId="2076137867"/>
            <ac:spMk id="3" creationId="{A5A0421F-9475-FF88-BD80-7A76FDCB68FE}"/>
          </ac:spMkLst>
        </pc:spChg>
      </pc:sldChg>
      <pc:sldChg chg="delSp modSp add mod modShow">
        <pc:chgData name="Toli Apostolidis" userId="47438468-5f38-4f15-92e1-3702c91ca3ab" providerId="ADAL" clId="{A3F432AD-5FCF-B642-BC59-B2FC34356ECC}" dt="2022-05-23T08:35:46.730" v="2667" actId="729"/>
        <pc:sldMkLst>
          <pc:docMk/>
          <pc:sldMk cId="4230316671" sldId="2076137868"/>
        </pc:sldMkLst>
        <pc:spChg chg="del">
          <ac:chgData name="Toli Apostolidis" userId="47438468-5f38-4f15-92e1-3702c91ca3ab" providerId="ADAL" clId="{A3F432AD-5FCF-B642-BC59-B2FC34356ECC}" dt="2022-05-23T08:19:54.673" v="2644" actId="478"/>
          <ac:spMkLst>
            <pc:docMk/>
            <pc:sldMk cId="4230316671" sldId="2076137868"/>
            <ac:spMk id="2" creationId="{81CF2FF5-828A-F643-744E-1E80E4F6304C}"/>
          </ac:spMkLst>
        </pc:spChg>
        <pc:spChg chg="mod">
          <ac:chgData name="Toli Apostolidis" userId="47438468-5f38-4f15-92e1-3702c91ca3ab" providerId="ADAL" clId="{A3F432AD-5FCF-B642-BC59-B2FC34356ECC}" dt="2022-05-16T16:28:51.715" v="2160" actId="255"/>
          <ac:spMkLst>
            <pc:docMk/>
            <pc:sldMk cId="4230316671" sldId="2076137868"/>
            <ac:spMk id="3" creationId="{A5A0421F-9475-FF88-BD80-7A76FDCB68FE}"/>
          </ac:spMkLst>
        </pc:spChg>
      </pc:sldChg>
      <pc:sldChg chg="delSp modSp new mod ord">
        <pc:chgData name="Toli Apostolidis" userId="47438468-5f38-4f15-92e1-3702c91ca3ab" providerId="ADAL" clId="{A3F432AD-5FCF-B642-BC59-B2FC34356ECC}" dt="2022-05-23T08:19:48.450" v="2643" actId="20578"/>
        <pc:sldMkLst>
          <pc:docMk/>
          <pc:sldMk cId="3949157384" sldId="2076137869"/>
        </pc:sldMkLst>
        <pc:spChg chg="del">
          <ac:chgData name="Toli Apostolidis" userId="47438468-5f38-4f15-92e1-3702c91ca3ab" providerId="ADAL" clId="{A3F432AD-5FCF-B642-BC59-B2FC34356ECC}" dt="2022-05-16T15:38:42.053" v="1195" actId="478"/>
          <ac:spMkLst>
            <pc:docMk/>
            <pc:sldMk cId="3949157384" sldId="2076137869"/>
            <ac:spMk id="2" creationId="{92444E91-E75E-0195-7BFC-C4E7CF0C1D94}"/>
          </ac:spMkLst>
        </pc:spChg>
        <pc:spChg chg="mod">
          <ac:chgData name="Toli Apostolidis" userId="47438468-5f38-4f15-92e1-3702c91ca3ab" providerId="ADAL" clId="{A3F432AD-5FCF-B642-BC59-B2FC34356ECC}" dt="2022-05-16T16:28:40.965" v="2159" actId="255"/>
          <ac:spMkLst>
            <pc:docMk/>
            <pc:sldMk cId="3949157384" sldId="2076137869"/>
            <ac:spMk id="3" creationId="{FC18B58C-9455-2FE4-EDA5-B765242922BD}"/>
          </ac:spMkLst>
        </pc:spChg>
      </pc:sldChg>
      <pc:sldChg chg="delSp modSp add del mod ord">
        <pc:chgData name="Toli Apostolidis" userId="47438468-5f38-4f15-92e1-3702c91ca3ab" providerId="ADAL" clId="{A3F432AD-5FCF-B642-BC59-B2FC34356ECC}" dt="2022-05-23T08:36:31.535" v="2673" actId="2696"/>
        <pc:sldMkLst>
          <pc:docMk/>
          <pc:sldMk cId="2520279690" sldId="2076137870"/>
        </pc:sldMkLst>
        <pc:spChg chg="del">
          <ac:chgData name="Toli Apostolidis" userId="47438468-5f38-4f15-92e1-3702c91ca3ab" providerId="ADAL" clId="{A3F432AD-5FCF-B642-BC59-B2FC34356ECC}" dt="2022-05-16T15:42:06.717" v="1380" actId="478"/>
          <ac:spMkLst>
            <pc:docMk/>
            <pc:sldMk cId="2520279690" sldId="2076137870"/>
            <ac:spMk id="2" creationId="{81CF2FF5-828A-F643-744E-1E80E4F6304C}"/>
          </ac:spMkLst>
        </pc:spChg>
        <pc:spChg chg="mod">
          <ac:chgData name="Toli Apostolidis" userId="47438468-5f38-4f15-92e1-3702c91ca3ab" providerId="ADAL" clId="{A3F432AD-5FCF-B642-BC59-B2FC34356ECC}" dt="2022-05-16T16:28:59.668" v="2161" actId="255"/>
          <ac:spMkLst>
            <pc:docMk/>
            <pc:sldMk cId="2520279690" sldId="2076137870"/>
            <ac:spMk id="3" creationId="{A5A0421F-9475-FF88-BD80-7A76FDCB68FE}"/>
          </ac:spMkLst>
        </pc:spChg>
      </pc:sldChg>
      <pc:sldChg chg="add">
        <pc:chgData name="Toli Apostolidis" userId="47438468-5f38-4f15-92e1-3702c91ca3ab" providerId="ADAL" clId="{A3F432AD-5FCF-B642-BC59-B2FC34356ECC}" dt="2022-05-23T08:36:36.809" v="2674"/>
        <pc:sldMkLst>
          <pc:docMk/>
          <pc:sldMk cId="3556303771" sldId="2076137870"/>
        </pc:sldMkLst>
      </pc:sldChg>
      <pc:sldChg chg="modSp new del mod">
        <pc:chgData name="Toli Apostolidis" userId="47438468-5f38-4f15-92e1-3702c91ca3ab" providerId="ADAL" clId="{A3F432AD-5FCF-B642-BC59-B2FC34356ECC}" dt="2022-05-23T08:22:09.598" v="2647" actId="2696"/>
        <pc:sldMkLst>
          <pc:docMk/>
          <pc:sldMk cId="3457399396" sldId="2076137871"/>
        </pc:sldMkLst>
        <pc:spChg chg="mod">
          <ac:chgData name="Toli Apostolidis" userId="47438468-5f38-4f15-92e1-3702c91ca3ab" providerId="ADAL" clId="{A3F432AD-5FCF-B642-BC59-B2FC34356ECC}" dt="2022-05-16T16:29:20.966" v="2164" actId="255"/>
          <ac:spMkLst>
            <pc:docMk/>
            <pc:sldMk cId="3457399396" sldId="2076137871"/>
            <ac:spMk id="2" creationId="{86F5DFAC-CDA7-50F9-B39C-893E8AEB354D}"/>
          </ac:spMkLst>
        </pc:spChg>
      </pc:sldChg>
      <pc:sldChg chg="modSp add mod">
        <pc:chgData name="Toli Apostolidis" userId="47438468-5f38-4f15-92e1-3702c91ca3ab" providerId="ADAL" clId="{A3F432AD-5FCF-B642-BC59-B2FC34356ECC}" dt="2022-05-16T16:29:28.404" v="2165" actId="255"/>
        <pc:sldMkLst>
          <pc:docMk/>
          <pc:sldMk cId="2226958050" sldId="2076137872"/>
        </pc:sldMkLst>
        <pc:spChg chg="mod">
          <ac:chgData name="Toli Apostolidis" userId="47438468-5f38-4f15-92e1-3702c91ca3ab" providerId="ADAL" clId="{A3F432AD-5FCF-B642-BC59-B2FC34356ECC}" dt="2022-05-16T16:29:28.404" v="2165" actId="255"/>
          <ac:spMkLst>
            <pc:docMk/>
            <pc:sldMk cId="2226958050" sldId="2076137872"/>
            <ac:spMk id="2" creationId="{86F5DFAC-CDA7-50F9-B39C-893E8AEB354D}"/>
          </ac:spMkLst>
        </pc:spChg>
      </pc:sldChg>
      <pc:sldChg chg="delSp modSp add mod">
        <pc:chgData name="Toli Apostolidis" userId="47438468-5f38-4f15-92e1-3702c91ca3ab" providerId="ADAL" clId="{A3F432AD-5FCF-B642-BC59-B2FC34356ECC}" dt="2022-05-16T16:29:35.416" v="2166" actId="255"/>
        <pc:sldMkLst>
          <pc:docMk/>
          <pc:sldMk cId="2385121003" sldId="2076137873"/>
        </pc:sldMkLst>
        <pc:spChg chg="del">
          <ac:chgData name="Toli Apostolidis" userId="47438468-5f38-4f15-92e1-3702c91ca3ab" providerId="ADAL" clId="{A3F432AD-5FCF-B642-BC59-B2FC34356ECC}" dt="2022-05-16T15:41:52.936" v="1373" actId="478"/>
          <ac:spMkLst>
            <pc:docMk/>
            <pc:sldMk cId="2385121003" sldId="2076137873"/>
            <ac:spMk id="2" creationId="{81CF2FF5-828A-F643-744E-1E80E4F6304C}"/>
          </ac:spMkLst>
        </pc:spChg>
        <pc:spChg chg="mod">
          <ac:chgData name="Toli Apostolidis" userId="47438468-5f38-4f15-92e1-3702c91ca3ab" providerId="ADAL" clId="{A3F432AD-5FCF-B642-BC59-B2FC34356ECC}" dt="2022-05-16T16:29:35.416" v="2166" actId="255"/>
          <ac:spMkLst>
            <pc:docMk/>
            <pc:sldMk cId="2385121003" sldId="2076137873"/>
            <ac:spMk id="3" creationId="{A5A0421F-9475-FF88-BD80-7A76FDCB68FE}"/>
          </ac:spMkLst>
        </pc:spChg>
      </pc:sldChg>
      <pc:sldChg chg="delSp modSp new del mod">
        <pc:chgData name="Toli Apostolidis" userId="47438468-5f38-4f15-92e1-3702c91ca3ab" providerId="ADAL" clId="{A3F432AD-5FCF-B642-BC59-B2FC34356ECC}" dt="2022-05-23T08:48:52.517" v="2988" actId="2696"/>
        <pc:sldMkLst>
          <pc:docMk/>
          <pc:sldMk cId="3630656491" sldId="2076137874"/>
        </pc:sldMkLst>
        <pc:spChg chg="del">
          <ac:chgData name="Toli Apostolidis" userId="47438468-5f38-4f15-92e1-3702c91ca3ab" providerId="ADAL" clId="{A3F432AD-5FCF-B642-BC59-B2FC34356ECC}" dt="2022-05-16T16:04:33.625" v="1460" actId="478"/>
          <ac:spMkLst>
            <pc:docMk/>
            <pc:sldMk cId="3630656491" sldId="2076137874"/>
            <ac:spMk id="2" creationId="{5CFA975D-A103-B0BD-0C22-3AFAB9DA2AF2}"/>
          </ac:spMkLst>
        </pc:spChg>
        <pc:spChg chg="mod">
          <ac:chgData name="Toli Apostolidis" userId="47438468-5f38-4f15-92e1-3702c91ca3ab" providerId="ADAL" clId="{A3F432AD-5FCF-B642-BC59-B2FC34356ECC}" dt="2022-05-16T16:30:04.833" v="2193" actId="20577"/>
          <ac:spMkLst>
            <pc:docMk/>
            <pc:sldMk cId="3630656491" sldId="2076137874"/>
            <ac:spMk id="3" creationId="{61288085-250A-930C-CE34-F6BD566DF870}"/>
          </ac:spMkLst>
        </pc:spChg>
      </pc:sldChg>
      <pc:sldChg chg="delSp modSp new del mod">
        <pc:chgData name="Toli Apostolidis" userId="47438468-5f38-4f15-92e1-3702c91ca3ab" providerId="ADAL" clId="{A3F432AD-5FCF-B642-BC59-B2FC34356ECC}" dt="2022-05-23T08:53:35.711" v="3026" actId="2696"/>
        <pc:sldMkLst>
          <pc:docMk/>
          <pc:sldMk cId="1749673290" sldId="2076137875"/>
        </pc:sldMkLst>
        <pc:spChg chg="del mod">
          <ac:chgData name="Toli Apostolidis" userId="47438468-5f38-4f15-92e1-3702c91ca3ab" providerId="ADAL" clId="{A3F432AD-5FCF-B642-BC59-B2FC34356ECC}" dt="2022-05-16T16:29:54.308" v="2170" actId="478"/>
          <ac:spMkLst>
            <pc:docMk/>
            <pc:sldMk cId="1749673290" sldId="2076137875"/>
            <ac:spMk id="2" creationId="{85CF762D-9C7C-9D14-61D3-F383C91CC331}"/>
          </ac:spMkLst>
        </pc:spChg>
        <pc:spChg chg="mod">
          <ac:chgData name="Toli Apostolidis" userId="47438468-5f38-4f15-92e1-3702c91ca3ab" providerId="ADAL" clId="{A3F432AD-5FCF-B642-BC59-B2FC34356ECC}" dt="2022-05-16T16:29:48.545" v="2168" actId="255"/>
          <ac:spMkLst>
            <pc:docMk/>
            <pc:sldMk cId="1749673290" sldId="2076137875"/>
            <ac:spMk id="3" creationId="{5A2AAE34-72F2-6225-40BC-CAFD5D8536C5}"/>
          </ac:spMkLst>
        </pc:spChg>
      </pc:sldChg>
      <pc:sldChg chg="modSp new del mod">
        <pc:chgData name="Toli Apostolidis" userId="47438468-5f38-4f15-92e1-3702c91ca3ab" providerId="ADAL" clId="{A3F432AD-5FCF-B642-BC59-B2FC34356ECC}" dt="2022-05-23T08:53:35.711" v="3026" actId="2696"/>
        <pc:sldMkLst>
          <pc:docMk/>
          <pc:sldMk cId="908624863" sldId="2076137876"/>
        </pc:sldMkLst>
        <pc:spChg chg="mod">
          <ac:chgData name="Toli Apostolidis" userId="47438468-5f38-4f15-92e1-3702c91ca3ab" providerId="ADAL" clId="{A3F432AD-5FCF-B642-BC59-B2FC34356ECC}" dt="2022-05-16T16:30:13.567" v="2194" actId="255"/>
          <ac:spMkLst>
            <pc:docMk/>
            <pc:sldMk cId="908624863" sldId="2076137876"/>
            <ac:spMk id="3" creationId="{A252B0E8-8F59-455B-7A56-2D980935BD2A}"/>
          </ac:spMkLst>
        </pc:spChg>
      </pc:sldChg>
      <pc:sldChg chg="modSp add mod">
        <pc:chgData name="Toli Apostolidis" userId="47438468-5f38-4f15-92e1-3702c91ca3ab" providerId="ADAL" clId="{A3F432AD-5FCF-B642-BC59-B2FC34356ECC}" dt="2022-05-16T16:30:20.244" v="2195" actId="255"/>
        <pc:sldMkLst>
          <pc:docMk/>
          <pc:sldMk cId="2676855912" sldId="2076137877"/>
        </pc:sldMkLst>
        <pc:spChg chg="mod">
          <ac:chgData name="Toli Apostolidis" userId="47438468-5f38-4f15-92e1-3702c91ca3ab" providerId="ADAL" clId="{A3F432AD-5FCF-B642-BC59-B2FC34356ECC}" dt="2022-05-16T16:30:20.244" v="2195" actId="255"/>
          <ac:spMkLst>
            <pc:docMk/>
            <pc:sldMk cId="2676855912" sldId="2076137877"/>
            <ac:spMk id="2" creationId="{86F5DFAC-CDA7-50F9-B39C-893E8AEB354D}"/>
          </ac:spMkLst>
        </pc:spChg>
      </pc:sldChg>
      <pc:sldChg chg="modSp add mod">
        <pc:chgData name="Toli Apostolidis" userId="47438468-5f38-4f15-92e1-3702c91ca3ab" providerId="ADAL" clId="{A3F432AD-5FCF-B642-BC59-B2FC34356ECC}" dt="2022-05-16T16:30:28.118" v="2196" actId="255"/>
        <pc:sldMkLst>
          <pc:docMk/>
          <pc:sldMk cId="1303144707" sldId="2076137878"/>
        </pc:sldMkLst>
        <pc:spChg chg="mod">
          <ac:chgData name="Toli Apostolidis" userId="47438468-5f38-4f15-92e1-3702c91ca3ab" providerId="ADAL" clId="{A3F432AD-5FCF-B642-BC59-B2FC34356ECC}" dt="2022-05-16T16:30:28.118" v="2196" actId="255"/>
          <ac:spMkLst>
            <pc:docMk/>
            <pc:sldMk cId="1303144707" sldId="2076137878"/>
            <ac:spMk id="2" creationId="{86F5DFAC-CDA7-50F9-B39C-893E8AEB354D}"/>
          </ac:spMkLst>
        </pc:spChg>
      </pc:sldChg>
      <pc:sldChg chg="addSp delSp modSp add mod">
        <pc:chgData name="Toli Apostolidis" userId="47438468-5f38-4f15-92e1-3702c91ca3ab" providerId="ADAL" clId="{A3F432AD-5FCF-B642-BC59-B2FC34356ECC}" dt="2022-05-16T16:34:18.358" v="2214" actId="1076"/>
        <pc:sldMkLst>
          <pc:docMk/>
          <pc:sldMk cId="2486720444" sldId="2076137879"/>
        </pc:sldMkLst>
        <pc:spChg chg="del">
          <ac:chgData name="Toli Apostolidis" userId="47438468-5f38-4f15-92e1-3702c91ca3ab" providerId="ADAL" clId="{A3F432AD-5FCF-B642-BC59-B2FC34356ECC}" dt="2022-05-16T16:07:00.552" v="1610" actId="478"/>
          <ac:spMkLst>
            <pc:docMk/>
            <pc:sldMk cId="2486720444" sldId="2076137879"/>
            <ac:spMk id="2" creationId="{AA330A8C-686A-ED09-A8C6-88B90255D25F}"/>
          </ac:spMkLst>
        </pc:spChg>
        <pc:spChg chg="del mod">
          <ac:chgData name="Toli Apostolidis" userId="47438468-5f38-4f15-92e1-3702c91ca3ab" providerId="ADAL" clId="{A3F432AD-5FCF-B642-BC59-B2FC34356ECC}" dt="2022-05-16T16:34:02.669" v="2209" actId="478"/>
          <ac:spMkLst>
            <pc:docMk/>
            <pc:sldMk cId="2486720444" sldId="2076137879"/>
            <ac:spMk id="3" creationId="{A252B0E8-8F59-455B-7A56-2D980935BD2A}"/>
          </ac:spMkLst>
        </pc:spChg>
        <pc:spChg chg="add del mod">
          <ac:chgData name="Toli Apostolidis" userId="47438468-5f38-4f15-92e1-3702c91ca3ab" providerId="ADAL" clId="{A3F432AD-5FCF-B642-BC59-B2FC34356ECC}" dt="2022-05-16T16:34:05.493" v="2210" actId="478"/>
          <ac:spMkLst>
            <pc:docMk/>
            <pc:sldMk cId="2486720444" sldId="2076137879"/>
            <ac:spMk id="8" creationId="{B92B7874-ED93-9E7C-6EC5-D58595B30A07}"/>
          </ac:spMkLst>
        </pc:spChg>
        <pc:picChg chg="add mod">
          <ac:chgData name="Toli Apostolidis" userId="47438468-5f38-4f15-92e1-3702c91ca3ab" providerId="ADAL" clId="{A3F432AD-5FCF-B642-BC59-B2FC34356ECC}" dt="2022-05-16T16:34:18.358" v="2214" actId="1076"/>
          <ac:picMkLst>
            <pc:docMk/>
            <pc:sldMk cId="2486720444" sldId="2076137879"/>
            <ac:picMk id="4" creationId="{F58C7F91-ECA0-6153-D6CC-046A34DD641D}"/>
          </ac:picMkLst>
        </pc:picChg>
        <pc:picChg chg="add mod">
          <ac:chgData name="Toli Apostolidis" userId="47438468-5f38-4f15-92e1-3702c91ca3ab" providerId="ADAL" clId="{A3F432AD-5FCF-B642-BC59-B2FC34356ECC}" dt="2022-05-16T16:34:00.374" v="2208" actId="1076"/>
          <ac:picMkLst>
            <pc:docMk/>
            <pc:sldMk cId="2486720444" sldId="2076137879"/>
            <ac:picMk id="5" creationId="{7E35EAD7-18BB-4789-B274-F5304B2D170C}"/>
          </ac:picMkLst>
        </pc:picChg>
        <pc:picChg chg="add mod">
          <ac:chgData name="Toli Apostolidis" userId="47438468-5f38-4f15-92e1-3702c91ca3ab" providerId="ADAL" clId="{A3F432AD-5FCF-B642-BC59-B2FC34356ECC}" dt="2022-05-16T16:34:15.774" v="2213" actId="1076"/>
          <ac:picMkLst>
            <pc:docMk/>
            <pc:sldMk cId="2486720444" sldId="2076137879"/>
            <ac:picMk id="6" creationId="{96DCEC88-5D18-5CF8-4EAD-59664EEF8F15}"/>
          </ac:picMkLst>
        </pc:picChg>
      </pc:sldChg>
      <pc:sldChg chg="addSp modSp new del mod modShow">
        <pc:chgData name="Toli Apostolidis" userId="47438468-5f38-4f15-92e1-3702c91ca3ab" providerId="ADAL" clId="{A3F432AD-5FCF-B642-BC59-B2FC34356ECC}" dt="2022-06-14T11:14:24.410" v="3142" actId="2696"/>
        <pc:sldMkLst>
          <pc:docMk/>
          <pc:sldMk cId="2675847703" sldId="2076137880"/>
        </pc:sldMkLst>
        <pc:spChg chg="mod">
          <ac:chgData name="Toli Apostolidis" userId="47438468-5f38-4f15-92e1-3702c91ca3ab" providerId="ADAL" clId="{A3F432AD-5FCF-B642-BC59-B2FC34356ECC}" dt="2022-05-16T16:07:21.093" v="1673" actId="20577"/>
          <ac:spMkLst>
            <pc:docMk/>
            <pc:sldMk cId="2675847703" sldId="2076137880"/>
            <ac:spMk id="3" creationId="{12707CA2-A20F-AA4F-99B3-244DD700D4FA}"/>
          </ac:spMkLst>
        </pc:spChg>
        <pc:spChg chg="add mod">
          <ac:chgData name="Toli Apostolidis" userId="47438468-5f38-4f15-92e1-3702c91ca3ab" providerId="ADAL" clId="{A3F432AD-5FCF-B642-BC59-B2FC34356ECC}" dt="2022-05-23T08:38:28.293" v="2679" actId="1076"/>
          <ac:spMkLst>
            <pc:docMk/>
            <pc:sldMk cId="2675847703" sldId="2076137880"/>
            <ac:spMk id="4" creationId="{FB8F1934-E9F5-8C88-418B-511BD5A3915A}"/>
          </ac:spMkLst>
        </pc:spChg>
      </pc:sldChg>
      <pc:sldChg chg="delSp modSp new mod ord">
        <pc:chgData name="Toli Apostolidis" userId="47438468-5f38-4f15-92e1-3702c91ca3ab" providerId="ADAL" clId="{A3F432AD-5FCF-B642-BC59-B2FC34356ECC}" dt="2022-05-23T08:39:33.858" v="2686" actId="20578"/>
        <pc:sldMkLst>
          <pc:docMk/>
          <pc:sldMk cId="2192887687" sldId="2076137881"/>
        </pc:sldMkLst>
        <pc:spChg chg="del">
          <ac:chgData name="Toli Apostolidis" userId="47438468-5f38-4f15-92e1-3702c91ca3ab" providerId="ADAL" clId="{A3F432AD-5FCF-B642-BC59-B2FC34356ECC}" dt="2022-05-23T08:39:18.704" v="2684" actId="478"/>
          <ac:spMkLst>
            <pc:docMk/>
            <pc:sldMk cId="2192887687" sldId="2076137881"/>
            <ac:spMk id="2" creationId="{BC7D4CA7-E324-B25B-2620-3903E4134BF4}"/>
          </ac:spMkLst>
        </pc:spChg>
        <pc:spChg chg="mod">
          <ac:chgData name="Toli Apostolidis" userId="47438468-5f38-4f15-92e1-3702c91ca3ab" providerId="ADAL" clId="{A3F432AD-5FCF-B642-BC59-B2FC34356ECC}" dt="2022-05-23T08:39:16.557" v="2683" actId="1076"/>
          <ac:spMkLst>
            <pc:docMk/>
            <pc:sldMk cId="2192887687" sldId="2076137881"/>
            <ac:spMk id="3" creationId="{ECF3BC31-BEBB-A360-BD74-459AAB5B0B7B}"/>
          </ac:spMkLst>
        </pc:spChg>
      </pc:sldChg>
      <pc:sldChg chg="addSp delSp modSp new mod">
        <pc:chgData name="Toli Apostolidis" userId="47438468-5f38-4f15-92e1-3702c91ca3ab" providerId="ADAL" clId="{A3F432AD-5FCF-B642-BC59-B2FC34356ECC}" dt="2022-05-16T16:08:51.741" v="1745" actId="20577"/>
        <pc:sldMkLst>
          <pc:docMk/>
          <pc:sldMk cId="1826973432" sldId="2076137882"/>
        </pc:sldMkLst>
        <pc:spChg chg="del">
          <ac:chgData name="Toli Apostolidis" userId="47438468-5f38-4f15-92e1-3702c91ca3ab" providerId="ADAL" clId="{A3F432AD-5FCF-B642-BC59-B2FC34356ECC}" dt="2022-05-16T16:08:38.343" v="1704"/>
          <ac:spMkLst>
            <pc:docMk/>
            <pc:sldMk cId="1826973432" sldId="2076137882"/>
            <ac:spMk id="2" creationId="{7A451B79-583F-10B4-6011-5F06EE6627D9}"/>
          </ac:spMkLst>
        </pc:spChg>
        <pc:spChg chg="mod">
          <ac:chgData name="Toli Apostolidis" userId="47438468-5f38-4f15-92e1-3702c91ca3ab" providerId="ADAL" clId="{A3F432AD-5FCF-B642-BC59-B2FC34356ECC}" dt="2022-05-16T16:08:51.741" v="1745" actId="20577"/>
          <ac:spMkLst>
            <pc:docMk/>
            <pc:sldMk cId="1826973432" sldId="2076137882"/>
            <ac:spMk id="3" creationId="{92875B1E-4445-A1FB-D27A-31A8320B6065}"/>
          </ac:spMkLst>
        </pc:spChg>
        <pc:picChg chg="add mod">
          <ac:chgData name="Toli Apostolidis" userId="47438468-5f38-4f15-92e1-3702c91ca3ab" providerId="ADAL" clId="{A3F432AD-5FCF-B642-BC59-B2FC34356ECC}" dt="2022-05-16T16:08:38.343" v="1704"/>
          <ac:picMkLst>
            <pc:docMk/>
            <pc:sldMk cId="1826973432" sldId="2076137882"/>
            <ac:picMk id="4" creationId="{7BFD86A2-A0B3-1051-D46C-0DEE9FB7CBE3}"/>
          </ac:picMkLst>
        </pc:picChg>
      </pc:sldChg>
      <pc:sldChg chg="addSp delSp modSp new mod">
        <pc:chgData name="Toli Apostolidis" userId="47438468-5f38-4f15-92e1-3702c91ca3ab" providerId="ADAL" clId="{A3F432AD-5FCF-B642-BC59-B2FC34356ECC}" dt="2022-05-16T16:11:16.451" v="1773" actId="1076"/>
        <pc:sldMkLst>
          <pc:docMk/>
          <pc:sldMk cId="3876336419" sldId="2076137883"/>
        </pc:sldMkLst>
        <pc:spChg chg="del mod">
          <ac:chgData name="Toli Apostolidis" userId="47438468-5f38-4f15-92e1-3702c91ca3ab" providerId="ADAL" clId="{A3F432AD-5FCF-B642-BC59-B2FC34356ECC}" dt="2022-05-16T16:11:08.892" v="1770" actId="478"/>
          <ac:spMkLst>
            <pc:docMk/>
            <pc:sldMk cId="3876336419" sldId="2076137883"/>
            <ac:spMk id="2" creationId="{01832927-B66E-BD59-C1BE-E09286B0F18F}"/>
          </ac:spMkLst>
        </pc:spChg>
        <pc:spChg chg="mod">
          <ac:chgData name="Toli Apostolidis" userId="47438468-5f38-4f15-92e1-3702c91ca3ab" providerId="ADAL" clId="{A3F432AD-5FCF-B642-BC59-B2FC34356ECC}" dt="2022-05-16T16:09:00.792" v="1763" actId="20577"/>
          <ac:spMkLst>
            <pc:docMk/>
            <pc:sldMk cId="3876336419" sldId="2076137883"/>
            <ac:spMk id="3" creationId="{42A21504-501F-ABF6-82D8-E8C397F117DF}"/>
          </ac:spMkLst>
        </pc:spChg>
        <pc:spChg chg="add mod">
          <ac:chgData name="Toli Apostolidis" userId="47438468-5f38-4f15-92e1-3702c91ca3ab" providerId="ADAL" clId="{A3F432AD-5FCF-B642-BC59-B2FC34356ECC}" dt="2022-05-16T16:10:17.403" v="1765" actId="1076"/>
          <ac:spMkLst>
            <pc:docMk/>
            <pc:sldMk cId="3876336419" sldId="2076137883"/>
            <ac:spMk id="4" creationId="{839328F2-CCB4-E335-9425-10CD0CC47E23}"/>
          </ac:spMkLst>
        </pc:spChg>
        <pc:picChg chg="add mod">
          <ac:chgData name="Toli Apostolidis" userId="47438468-5f38-4f15-92e1-3702c91ca3ab" providerId="ADAL" clId="{A3F432AD-5FCF-B642-BC59-B2FC34356ECC}" dt="2022-05-16T16:10:46.816" v="1768" actId="1076"/>
          <ac:picMkLst>
            <pc:docMk/>
            <pc:sldMk cId="3876336419" sldId="2076137883"/>
            <ac:picMk id="5" creationId="{90F42760-04E6-03F5-C5A0-D0CF6EA85BE9}"/>
          </ac:picMkLst>
        </pc:picChg>
        <pc:picChg chg="add mod">
          <ac:chgData name="Toli Apostolidis" userId="47438468-5f38-4f15-92e1-3702c91ca3ab" providerId="ADAL" clId="{A3F432AD-5FCF-B642-BC59-B2FC34356ECC}" dt="2022-05-16T16:11:16.451" v="1773" actId="1076"/>
          <ac:picMkLst>
            <pc:docMk/>
            <pc:sldMk cId="3876336419" sldId="2076137883"/>
            <ac:picMk id="6" creationId="{99AB54EB-D0F9-90D8-785F-2015123511B7}"/>
          </ac:picMkLst>
        </pc:picChg>
      </pc:sldChg>
      <pc:sldChg chg="addSp delSp modSp add mod">
        <pc:chgData name="Toli Apostolidis" userId="47438468-5f38-4f15-92e1-3702c91ca3ab" providerId="ADAL" clId="{A3F432AD-5FCF-B642-BC59-B2FC34356ECC}" dt="2022-05-23T09:26:01.538" v="3092" actId="20577"/>
        <pc:sldMkLst>
          <pc:docMk/>
          <pc:sldMk cId="3319992775" sldId="2076137884"/>
        </pc:sldMkLst>
        <pc:spChg chg="del">
          <ac:chgData name="Toli Apostolidis" userId="47438468-5f38-4f15-92e1-3702c91ca3ab" providerId="ADAL" clId="{A3F432AD-5FCF-B642-BC59-B2FC34356ECC}" dt="2022-05-16T16:13:57.088" v="1845" actId="478"/>
          <ac:spMkLst>
            <pc:docMk/>
            <pc:sldMk cId="3319992775" sldId="2076137884"/>
            <ac:spMk id="2" creationId="{BC7D4CA7-E324-B25B-2620-3903E4134BF4}"/>
          </ac:spMkLst>
        </pc:spChg>
        <pc:spChg chg="mod">
          <ac:chgData name="Toli Apostolidis" userId="47438468-5f38-4f15-92e1-3702c91ca3ab" providerId="ADAL" clId="{A3F432AD-5FCF-B642-BC59-B2FC34356ECC}" dt="2022-05-23T09:26:01.538" v="3092" actId="20577"/>
          <ac:spMkLst>
            <pc:docMk/>
            <pc:sldMk cId="3319992775" sldId="2076137884"/>
            <ac:spMk id="3" creationId="{ECF3BC31-BEBB-A360-BD74-459AAB5B0B7B}"/>
          </ac:spMkLst>
        </pc:spChg>
        <pc:spChg chg="add mod">
          <ac:chgData name="Toli Apostolidis" userId="47438468-5f38-4f15-92e1-3702c91ca3ab" providerId="ADAL" clId="{A3F432AD-5FCF-B642-BC59-B2FC34356ECC}" dt="2022-05-16T16:14:27.647" v="1876" actId="14100"/>
          <ac:spMkLst>
            <pc:docMk/>
            <pc:sldMk cId="3319992775" sldId="2076137884"/>
            <ac:spMk id="4" creationId="{891B4081-D8A8-86B7-2749-15CC5EC5740C}"/>
          </ac:spMkLst>
        </pc:spChg>
        <pc:spChg chg="add mod">
          <ac:chgData name="Toli Apostolidis" userId="47438468-5f38-4f15-92e1-3702c91ca3ab" providerId="ADAL" clId="{A3F432AD-5FCF-B642-BC59-B2FC34356ECC}" dt="2022-05-16T16:14:39.263" v="1887" actId="20577"/>
          <ac:spMkLst>
            <pc:docMk/>
            <pc:sldMk cId="3319992775" sldId="2076137884"/>
            <ac:spMk id="5" creationId="{2DFACCF9-B113-52F7-23FE-EF7D2E973FF2}"/>
          </ac:spMkLst>
        </pc:spChg>
      </pc:sldChg>
      <pc:sldChg chg="delSp modSp add mod">
        <pc:chgData name="Toli Apostolidis" userId="47438468-5f38-4f15-92e1-3702c91ca3ab" providerId="ADAL" clId="{A3F432AD-5FCF-B642-BC59-B2FC34356ECC}" dt="2022-05-23T09:25:40.630" v="3085" actId="1076"/>
        <pc:sldMkLst>
          <pc:docMk/>
          <pc:sldMk cId="3343844406" sldId="2076137885"/>
        </pc:sldMkLst>
        <pc:spChg chg="mod">
          <ac:chgData name="Toli Apostolidis" userId="47438468-5f38-4f15-92e1-3702c91ca3ab" providerId="ADAL" clId="{A3F432AD-5FCF-B642-BC59-B2FC34356ECC}" dt="2022-05-23T09:25:40.630" v="3085" actId="1076"/>
          <ac:spMkLst>
            <pc:docMk/>
            <pc:sldMk cId="3343844406" sldId="2076137885"/>
            <ac:spMk id="3" creationId="{ECF3BC31-BEBB-A360-BD74-459AAB5B0B7B}"/>
          </ac:spMkLst>
        </pc:spChg>
        <pc:spChg chg="del">
          <ac:chgData name="Toli Apostolidis" userId="47438468-5f38-4f15-92e1-3702c91ca3ab" providerId="ADAL" clId="{A3F432AD-5FCF-B642-BC59-B2FC34356ECC}" dt="2022-05-16T16:14:59.571" v="1891" actId="478"/>
          <ac:spMkLst>
            <pc:docMk/>
            <pc:sldMk cId="3343844406" sldId="2076137885"/>
            <ac:spMk id="4" creationId="{891B4081-D8A8-86B7-2749-15CC5EC5740C}"/>
          </ac:spMkLst>
        </pc:spChg>
        <pc:spChg chg="del">
          <ac:chgData name="Toli Apostolidis" userId="47438468-5f38-4f15-92e1-3702c91ca3ab" providerId="ADAL" clId="{A3F432AD-5FCF-B642-BC59-B2FC34356ECC}" dt="2022-05-16T16:14:57.973" v="1890" actId="478"/>
          <ac:spMkLst>
            <pc:docMk/>
            <pc:sldMk cId="3343844406" sldId="2076137885"/>
            <ac:spMk id="5" creationId="{2DFACCF9-B113-52F7-23FE-EF7D2E973FF2}"/>
          </ac:spMkLst>
        </pc:spChg>
      </pc:sldChg>
      <pc:sldChg chg="modSp add mod ord">
        <pc:chgData name="Toli Apostolidis" userId="47438468-5f38-4f15-92e1-3702c91ca3ab" providerId="ADAL" clId="{A3F432AD-5FCF-B642-BC59-B2FC34356ECC}" dt="2022-05-16T16:23:31.856" v="2035" actId="255"/>
        <pc:sldMkLst>
          <pc:docMk/>
          <pc:sldMk cId="2482730638" sldId="2076137886"/>
        </pc:sldMkLst>
        <pc:spChg chg="mod">
          <ac:chgData name="Toli Apostolidis" userId="47438468-5f38-4f15-92e1-3702c91ca3ab" providerId="ADAL" clId="{A3F432AD-5FCF-B642-BC59-B2FC34356ECC}" dt="2022-05-16T16:23:31.856" v="2035" actId="255"/>
          <ac:spMkLst>
            <pc:docMk/>
            <pc:sldMk cId="2482730638" sldId="2076137886"/>
            <ac:spMk id="3" creationId="{F6B5CC17-7BAB-7E63-B086-4781BB983D09}"/>
          </ac:spMkLst>
        </pc:spChg>
      </pc:sldChg>
      <pc:sldChg chg="modSp add mod">
        <pc:chgData name="Toli Apostolidis" userId="47438468-5f38-4f15-92e1-3702c91ca3ab" providerId="ADAL" clId="{A3F432AD-5FCF-B642-BC59-B2FC34356ECC}" dt="2022-05-16T16:20:13.349" v="2018" actId="20577"/>
        <pc:sldMkLst>
          <pc:docMk/>
          <pc:sldMk cId="2755496170" sldId="2076137887"/>
        </pc:sldMkLst>
        <pc:spChg chg="mod">
          <ac:chgData name="Toli Apostolidis" userId="47438468-5f38-4f15-92e1-3702c91ca3ab" providerId="ADAL" clId="{A3F432AD-5FCF-B642-BC59-B2FC34356ECC}" dt="2022-05-16T16:20:13.349" v="2018" actId="20577"/>
          <ac:spMkLst>
            <pc:docMk/>
            <pc:sldMk cId="2755496170" sldId="2076137887"/>
            <ac:spMk id="3" creationId="{F6B5CC17-7BAB-7E63-B086-4781BB983D09}"/>
          </ac:spMkLst>
        </pc:spChg>
      </pc:sldChg>
      <pc:sldChg chg="add">
        <pc:chgData name="Toli Apostolidis" userId="47438468-5f38-4f15-92e1-3702c91ca3ab" providerId="ADAL" clId="{A3F432AD-5FCF-B642-BC59-B2FC34356ECC}" dt="2022-05-16T16:19:44.848" v="1937" actId="2890"/>
        <pc:sldMkLst>
          <pc:docMk/>
          <pc:sldMk cId="3928657184" sldId="2076137888"/>
        </pc:sldMkLst>
      </pc:sldChg>
      <pc:sldChg chg="add">
        <pc:chgData name="Toli Apostolidis" userId="47438468-5f38-4f15-92e1-3702c91ca3ab" providerId="ADAL" clId="{A3F432AD-5FCF-B642-BC59-B2FC34356ECC}" dt="2022-05-16T16:19:59.208" v="1962"/>
        <pc:sldMkLst>
          <pc:docMk/>
          <pc:sldMk cId="1073426634" sldId="2076137889"/>
        </pc:sldMkLst>
      </pc:sldChg>
      <pc:sldChg chg="addSp modSp add mod ord">
        <pc:chgData name="Toli Apostolidis" userId="47438468-5f38-4f15-92e1-3702c91ca3ab" providerId="ADAL" clId="{A3F432AD-5FCF-B642-BC59-B2FC34356ECC}" dt="2022-05-23T06:55:31.842" v="2229" actId="1076"/>
        <pc:sldMkLst>
          <pc:docMk/>
          <pc:sldMk cId="2841214219" sldId="2076137890"/>
        </pc:sldMkLst>
        <pc:spChg chg="mod">
          <ac:chgData name="Toli Apostolidis" userId="47438468-5f38-4f15-92e1-3702c91ca3ab" providerId="ADAL" clId="{A3F432AD-5FCF-B642-BC59-B2FC34356ECC}" dt="2022-05-16T16:24:43.277" v="2133" actId="1076"/>
          <ac:spMkLst>
            <pc:docMk/>
            <pc:sldMk cId="2841214219" sldId="2076137890"/>
            <ac:spMk id="3" creationId="{F6B5CC17-7BAB-7E63-B086-4781BB983D09}"/>
          </ac:spMkLst>
        </pc:spChg>
        <pc:spChg chg="add mod">
          <ac:chgData name="Toli Apostolidis" userId="47438468-5f38-4f15-92e1-3702c91ca3ab" providerId="ADAL" clId="{A3F432AD-5FCF-B642-BC59-B2FC34356ECC}" dt="2022-05-16T16:25:21.045" v="2140" actId="1076"/>
          <ac:spMkLst>
            <pc:docMk/>
            <pc:sldMk cId="2841214219" sldId="2076137890"/>
            <ac:spMk id="4" creationId="{16D50AFE-12BF-0817-63B5-9B1F9412C568}"/>
          </ac:spMkLst>
        </pc:spChg>
        <pc:spChg chg="add mod">
          <ac:chgData name="Toli Apostolidis" userId="47438468-5f38-4f15-92e1-3702c91ca3ab" providerId="ADAL" clId="{A3F432AD-5FCF-B642-BC59-B2FC34356ECC}" dt="2022-05-16T16:25:40.781" v="2144" actId="1076"/>
          <ac:spMkLst>
            <pc:docMk/>
            <pc:sldMk cId="2841214219" sldId="2076137890"/>
            <ac:spMk id="5" creationId="{0B413674-F34C-524E-CB8C-71DA22F55B70}"/>
          </ac:spMkLst>
        </pc:spChg>
        <pc:spChg chg="add mod">
          <ac:chgData name="Toli Apostolidis" userId="47438468-5f38-4f15-92e1-3702c91ca3ab" providerId="ADAL" clId="{A3F432AD-5FCF-B642-BC59-B2FC34356ECC}" dt="2022-05-16T16:25:47.781" v="2146" actId="1076"/>
          <ac:spMkLst>
            <pc:docMk/>
            <pc:sldMk cId="2841214219" sldId="2076137890"/>
            <ac:spMk id="6" creationId="{719D0D5E-930C-917F-0B04-B8EEE60D3DA7}"/>
          </ac:spMkLst>
        </pc:spChg>
        <pc:spChg chg="add mod">
          <ac:chgData name="Toli Apostolidis" userId="47438468-5f38-4f15-92e1-3702c91ca3ab" providerId="ADAL" clId="{A3F432AD-5FCF-B642-BC59-B2FC34356ECC}" dt="2022-05-23T06:55:13.647" v="2225" actId="14100"/>
          <ac:spMkLst>
            <pc:docMk/>
            <pc:sldMk cId="2841214219" sldId="2076137890"/>
            <ac:spMk id="7" creationId="{70DF6AEB-CCB0-4CF5-5486-3D7919CF0FA8}"/>
          </ac:spMkLst>
        </pc:spChg>
        <pc:spChg chg="add mod">
          <ac:chgData name="Toli Apostolidis" userId="47438468-5f38-4f15-92e1-3702c91ca3ab" providerId="ADAL" clId="{A3F432AD-5FCF-B642-BC59-B2FC34356ECC}" dt="2022-05-23T06:55:31.842" v="2229" actId="1076"/>
          <ac:spMkLst>
            <pc:docMk/>
            <pc:sldMk cId="2841214219" sldId="2076137890"/>
            <ac:spMk id="8" creationId="{34110E4A-B763-109B-7302-CA7C04DAF05C}"/>
          </ac:spMkLst>
        </pc:spChg>
        <pc:picChg chg="add mod">
          <ac:chgData name="Toli Apostolidis" userId="47438468-5f38-4f15-92e1-3702c91ca3ab" providerId="ADAL" clId="{A3F432AD-5FCF-B642-BC59-B2FC34356ECC}" dt="2022-05-16T16:24:54.944" v="2137" actId="167"/>
          <ac:picMkLst>
            <pc:docMk/>
            <pc:sldMk cId="2841214219" sldId="2076137890"/>
            <ac:picMk id="2" creationId="{7B2AC23E-5D01-7172-164E-4E333E9E8A8F}"/>
          </ac:picMkLst>
        </pc:picChg>
      </pc:sldChg>
      <pc:sldChg chg="addSp delSp modSp new mod ord">
        <pc:chgData name="Toli Apostolidis" userId="47438468-5f38-4f15-92e1-3702c91ca3ab" providerId="ADAL" clId="{A3F432AD-5FCF-B642-BC59-B2FC34356ECC}" dt="2022-05-17T10:43:43.237" v="2220" actId="1076"/>
        <pc:sldMkLst>
          <pc:docMk/>
          <pc:sldMk cId="3092312090" sldId="2076137891"/>
        </pc:sldMkLst>
        <pc:spChg chg="del">
          <ac:chgData name="Toli Apostolidis" userId="47438468-5f38-4f15-92e1-3702c91ca3ab" providerId="ADAL" clId="{A3F432AD-5FCF-B642-BC59-B2FC34356ECC}" dt="2022-05-17T10:43:36.624" v="2218" actId="478"/>
          <ac:spMkLst>
            <pc:docMk/>
            <pc:sldMk cId="3092312090" sldId="2076137891"/>
            <ac:spMk id="3" creationId="{8215E462-B488-3D6E-BE34-76B6056B0945}"/>
          </ac:spMkLst>
        </pc:spChg>
        <pc:picChg chg="add mod">
          <ac:chgData name="Toli Apostolidis" userId="47438468-5f38-4f15-92e1-3702c91ca3ab" providerId="ADAL" clId="{A3F432AD-5FCF-B642-BC59-B2FC34356ECC}" dt="2022-05-17T10:43:43.237" v="2220" actId="1076"/>
          <ac:picMkLst>
            <pc:docMk/>
            <pc:sldMk cId="3092312090" sldId="2076137891"/>
            <ac:picMk id="4" creationId="{F4404139-8EB6-A794-6F59-7142C537E231}"/>
          </ac:picMkLst>
        </pc:picChg>
      </pc:sldChg>
      <pc:sldChg chg="delSp add mod">
        <pc:chgData name="Toli Apostolidis" userId="47438468-5f38-4f15-92e1-3702c91ca3ab" providerId="ADAL" clId="{A3F432AD-5FCF-B642-BC59-B2FC34356ECC}" dt="2022-05-23T08:09:19.969" v="2253" actId="478"/>
        <pc:sldMkLst>
          <pc:docMk/>
          <pc:sldMk cId="3631934331" sldId="2076137892"/>
        </pc:sldMkLst>
        <pc:picChg chg="del">
          <ac:chgData name="Toli Apostolidis" userId="47438468-5f38-4f15-92e1-3702c91ca3ab" providerId="ADAL" clId="{A3F432AD-5FCF-B642-BC59-B2FC34356ECC}" dt="2022-05-23T08:09:19.969" v="2253" actId="478"/>
          <ac:picMkLst>
            <pc:docMk/>
            <pc:sldMk cId="3631934331" sldId="2076137892"/>
            <ac:picMk id="2" creationId="{9E15FC3F-A4DD-1D77-27D1-B1407C7A3E62}"/>
          </ac:picMkLst>
        </pc:picChg>
        <pc:picChg chg="del">
          <ac:chgData name="Toli Apostolidis" userId="47438468-5f38-4f15-92e1-3702c91ca3ab" providerId="ADAL" clId="{A3F432AD-5FCF-B642-BC59-B2FC34356ECC}" dt="2022-05-23T08:09:19.224" v="2252" actId="478"/>
          <ac:picMkLst>
            <pc:docMk/>
            <pc:sldMk cId="3631934331" sldId="2076137892"/>
            <ac:picMk id="5" creationId="{A1AE999D-ABF6-66C4-5C81-E84DFB49E733}"/>
          </ac:picMkLst>
        </pc:picChg>
      </pc:sldChg>
      <pc:sldChg chg="delSp add mod">
        <pc:chgData name="Toli Apostolidis" userId="47438468-5f38-4f15-92e1-3702c91ca3ab" providerId="ADAL" clId="{A3F432AD-5FCF-B642-BC59-B2FC34356ECC}" dt="2022-05-23T08:09:21.695" v="2254" actId="478"/>
        <pc:sldMkLst>
          <pc:docMk/>
          <pc:sldMk cId="3995893155" sldId="2076137893"/>
        </pc:sldMkLst>
        <pc:picChg chg="del">
          <ac:chgData name="Toli Apostolidis" userId="47438468-5f38-4f15-92e1-3702c91ca3ab" providerId="ADAL" clId="{A3F432AD-5FCF-B642-BC59-B2FC34356ECC}" dt="2022-05-23T08:09:21.695" v="2254" actId="478"/>
          <ac:picMkLst>
            <pc:docMk/>
            <pc:sldMk cId="3995893155" sldId="2076137893"/>
            <ac:picMk id="2" creationId="{9E15FC3F-A4DD-1D77-27D1-B1407C7A3E62}"/>
          </ac:picMkLst>
        </pc:picChg>
      </pc:sldChg>
      <pc:sldChg chg="add">
        <pc:chgData name="Toli Apostolidis" userId="47438468-5f38-4f15-92e1-3702c91ca3ab" providerId="ADAL" clId="{A3F432AD-5FCF-B642-BC59-B2FC34356ECC}" dt="2022-05-23T08:09:11.910" v="2250" actId="2890"/>
        <pc:sldMkLst>
          <pc:docMk/>
          <pc:sldMk cId="2792493310" sldId="2076137894"/>
        </pc:sldMkLst>
      </pc:sldChg>
      <pc:sldChg chg="modSp add del mod">
        <pc:chgData name="Toli Apostolidis" userId="47438468-5f38-4f15-92e1-3702c91ca3ab" providerId="ADAL" clId="{A3F432AD-5FCF-B642-BC59-B2FC34356ECC}" dt="2022-05-23T08:13:30.740" v="2472" actId="2696"/>
        <pc:sldMkLst>
          <pc:docMk/>
          <pc:sldMk cId="2964316077" sldId="2076137895"/>
        </pc:sldMkLst>
        <pc:spChg chg="mod">
          <ac:chgData name="Toli Apostolidis" userId="47438468-5f38-4f15-92e1-3702c91ca3ab" providerId="ADAL" clId="{A3F432AD-5FCF-B642-BC59-B2FC34356ECC}" dt="2022-05-23T08:13:21.365" v="2456" actId="1076"/>
          <ac:spMkLst>
            <pc:docMk/>
            <pc:sldMk cId="2964316077" sldId="2076137895"/>
            <ac:spMk id="3" creationId="{DE450608-8637-E8E1-EAA6-445921A4AD23}"/>
          </ac:spMkLst>
        </pc:spChg>
      </pc:sldChg>
      <pc:sldChg chg="add del">
        <pc:chgData name="Toli Apostolidis" userId="47438468-5f38-4f15-92e1-3702c91ca3ab" providerId="ADAL" clId="{A3F432AD-5FCF-B642-BC59-B2FC34356ECC}" dt="2022-05-23T08:14:34.748" v="2577" actId="2696"/>
        <pc:sldMkLst>
          <pc:docMk/>
          <pc:sldMk cId="395539317" sldId="2076137896"/>
        </pc:sldMkLst>
      </pc:sldChg>
      <pc:sldChg chg="addSp delSp modSp add mod">
        <pc:chgData name="Toli Apostolidis" userId="47438468-5f38-4f15-92e1-3702c91ca3ab" providerId="ADAL" clId="{A3F432AD-5FCF-B642-BC59-B2FC34356ECC}" dt="2022-05-23T08:13:13.874" v="2455" actId="207"/>
        <pc:sldMkLst>
          <pc:docMk/>
          <pc:sldMk cId="3627961850" sldId="2076137897"/>
        </pc:sldMkLst>
        <pc:spChg chg="del">
          <ac:chgData name="Toli Apostolidis" userId="47438468-5f38-4f15-92e1-3702c91ca3ab" providerId="ADAL" clId="{A3F432AD-5FCF-B642-BC59-B2FC34356ECC}" dt="2022-05-23T08:11:44.057" v="2429" actId="478"/>
          <ac:spMkLst>
            <pc:docMk/>
            <pc:sldMk cId="3627961850" sldId="2076137897"/>
            <ac:spMk id="3" creationId="{DE450608-8637-E8E1-EAA6-445921A4AD23}"/>
          </ac:spMkLst>
        </pc:spChg>
        <pc:spChg chg="add mod">
          <ac:chgData name="Toli Apostolidis" userId="47438468-5f38-4f15-92e1-3702c91ca3ab" providerId="ADAL" clId="{A3F432AD-5FCF-B642-BC59-B2FC34356ECC}" dt="2022-05-23T08:13:13.874" v="2455" actId="207"/>
          <ac:spMkLst>
            <pc:docMk/>
            <pc:sldMk cId="3627961850" sldId="2076137897"/>
            <ac:spMk id="4" creationId="{05AC482A-26DA-CD17-965C-0E9E59771A51}"/>
          </ac:spMkLst>
        </pc:spChg>
        <pc:spChg chg="add del mod">
          <ac:chgData name="Toli Apostolidis" userId="47438468-5f38-4f15-92e1-3702c91ca3ab" providerId="ADAL" clId="{A3F432AD-5FCF-B642-BC59-B2FC34356ECC}" dt="2022-05-23T08:11:45.951" v="2430" actId="478"/>
          <ac:spMkLst>
            <pc:docMk/>
            <pc:sldMk cId="3627961850" sldId="2076137897"/>
            <ac:spMk id="5" creationId="{9EDCC664-76B7-FE1A-3BE1-59967C1729B5}"/>
          </ac:spMkLst>
        </pc:spChg>
        <pc:spChg chg="add del mod">
          <ac:chgData name="Toli Apostolidis" userId="47438468-5f38-4f15-92e1-3702c91ca3ab" providerId="ADAL" clId="{A3F432AD-5FCF-B642-BC59-B2FC34356ECC}" dt="2022-05-23T08:12:49.694" v="2452" actId="478"/>
          <ac:spMkLst>
            <pc:docMk/>
            <pc:sldMk cId="3627961850" sldId="2076137897"/>
            <ac:spMk id="6" creationId="{8E3843BF-2AD2-3172-17B4-19F5BE927C38}"/>
          </ac:spMkLst>
        </pc:spChg>
        <pc:spChg chg="add mod">
          <ac:chgData name="Toli Apostolidis" userId="47438468-5f38-4f15-92e1-3702c91ca3ab" providerId="ADAL" clId="{A3F432AD-5FCF-B642-BC59-B2FC34356ECC}" dt="2022-05-23T08:12:57.867" v="2453" actId="1076"/>
          <ac:spMkLst>
            <pc:docMk/>
            <pc:sldMk cId="3627961850" sldId="2076137897"/>
            <ac:spMk id="7" creationId="{EFC25841-3BFC-039D-3D7D-FA6D841588E7}"/>
          </ac:spMkLst>
        </pc:spChg>
      </pc:sldChg>
      <pc:sldChg chg="modSp add mod">
        <pc:chgData name="Toli Apostolidis" userId="47438468-5f38-4f15-92e1-3702c91ca3ab" providerId="ADAL" clId="{A3F432AD-5FCF-B642-BC59-B2FC34356ECC}" dt="2022-05-23T08:13:28.848" v="2471" actId="20577"/>
        <pc:sldMkLst>
          <pc:docMk/>
          <pc:sldMk cId="502499672" sldId="2076137898"/>
        </pc:sldMkLst>
        <pc:spChg chg="mod">
          <ac:chgData name="Toli Apostolidis" userId="47438468-5f38-4f15-92e1-3702c91ca3ab" providerId="ADAL" clId="{A3F432AD-5FCF-B642-BC59-B2FC34356ECC}" dt="2022-05-23T08:13:28.848" v="2471" actId="20577"/>
          <ac:spMkLst>
            <pc:docMk/>
            <pc:sldMk cId="502499672" sldId="2076137898"/>
            <ac:spMk id="2" creationId="{9FD608D8-9CEA-2ABC-6279-30D542134102}"/>
          </ac:spMkLst>
        </pc:spChg>
      </pc:sldChg>
      <pc:sldChg chg="modSp add mod">
        <pc:chgData name="Toli Apostolidis" userId="47438468-5f38-4f15-92e1-3702c91ca3ab" providerId="ADAL" clId="{A3F432AD-5FCF-B642-BC59-B2FC34356ECC}" dt="2022-05-23T09:08:09.606" v="3052" actId="207"/>
        <pc:sldMkLst>
          <pc:docMk/>
          <pc:sldMk cId="2844781646" sldId="2076137899"/>
        </pc:sldMkLst>
        <pc:spChg chg="mod">
          <ac:chgData name="Toli Apostolidis" userId="47438468-5f38-4f15-92e1-3702c91ca3ab" providerId="ADAL" clId="{A3F432AD-5FCF-B642-BC59-B2FC34356ECC}" dt="2022-05-23T09:08:09.606" v="3052" actId="207"/>
          <ac:spMkLst>
            <pc:docMk/>
            <pc:sldMk cId="2844781646" sldId="2076137899"/>
            <ac:spMk id="4" creationId="{05AC482A-26DA-CD17-965C-0E9E59771A51}"/>
          </ac:spMkLst>
        </pc:spChg>
      </pc:sldChg>
      <pc:sldChg chg="modSp add mod">
        <pc:chgData name="Toli Apostolidis" userId="47438468-5f38-4f15-92e1-3702c91ca3ab" providerId="ADAL" clId="{A3F432AD-5FCF-B642-BC59-B2FC34356ECC}" dt="2022-05-23T08:13:38.545" v="2480" actId="20577"/>
        <pc:sldMkLst>
          <pc:docMk/>
          <pc:sldMk cId="183992911" sldId="2076137900"/>
        </pc:sldMkLst>
        <pc:spChg chg="mod">
          <ac:chgData name="Toli Apostolidis" userId="47438468-5f38-4f15-92e1-3702c91ca3ab" providerId="ADAL" clId="{A3F432AD-5FCF-B642-BC59-B2FC34356ECC}" dt="2022-05-23T08:13:38.545" v="2480" actId="20577"/>
          <ac:spMkLst>
            <pc:docMk/>
            <pc:sldMk cId="183992911" sldId="2076137900"/>
            <ac:spMk id="2" creationId="{9FD608D8-9CEA-2ABC-6279-30D542134102}"/>
          </ac:spMkLst>
        </pc:spChg>
      </pc:sldChg>
      <pc:sldChg chg="modSp add mod">
        <pc:chgData name="Toli Apostolidis" userId="47438468-5f38-4f15-92e1-3702c91ca3ab" providerId="ADAL" clId="{A3F432AD-5FCF-B642-BC59-B2FC34356ECC}" dt="2022-05-23T08:27:27.885" v="2656" actId="5793"/>
        <pc:sldMkLst>
          <pc:docMk/>
          <pc:sldMk cId="2169576156" sldId="2076137901"/>
        </pc:sldMkLst>
        <pc:spChg chg="mod">
          <ac:chgData name="Toli Apostolidis" userId="47438468-5f38-4f15-92e1-3702c91ca3ab" providerId="ADAL" clId="{A3F432AD-5FCF-B642-BC59-B2FC34356ECC}" dt="2022-05-23T08:27:27.885" v="2656" actId="5793"/>
          <ac:spMkLst>
            <pc:docMk/>
            <pc:sldMk cId="2169576156" sldId="2076137901"/>
            <ac:spMk id="4" creationId="{05AC482A-26DA-CD17-965C-0E9E59771A51}"/>
          </ac:spMkLst>
        </pc:spChg>
        <pc:spChg chg="mod">
          <ac:chgData name="Toli Apostolidis" userId="47438468-5f38-4f15-92e1-3702c91ca3ab" providerId="ADAL" clId="{A3F432AD-5FCF-B642-BC59-B2FC34356ECC}" dt="2022-05-23T08:16:50.184" v="2600" actId="1076"/>
          <ac:spMkLst>
            <pc:docMk/>
            <pc:sldMk cId="2169576156" sldId="2076137901"/>
            <ac:spMk id="7" creationId="{EFC25841-3BFC-039D-3D7D-FA6D841588E7}"/>
          </ac:spMkLst>
        </pc:spChg>
      </pc:sldChg>
      <pc:sldChg chg="modSp add mod">
        <pc:chgData name="Toli Apostolidis" userId="47438468-5f38-4f15-92e1-3702c91ca3ab" providerId="ADAL" clId="{A3F432AD-5FCF-B642-BC59-B2FC34356ECC}" dt="2022-05-23T08:17:15.485" v="2620" actId="20577"/>
        <pc:sldMkLst>
          <pc:docMk/>
          <pc:sldMk cId="3473397483" sldId="2076137902"/>
        </pc:sldMkLst>
        <pc:spChg chg="mod">
          <ac:chgData name="Toli Apostolidis" userId="47438468-5f38-4f15-92e1-3702c91ca3ab" providerId="ADAL" clId="{A3F432AD-5FCF-B642-BC59-B2FC34356ECC}" dt="2022-05-23T08:17:15.485" v="2620" actId="20577"/>
          <ac:spMkLst>
            <pc:docMk/>
            <pc:sldMk cId="3473397483" sldId="2076137902"/>
            <ac:spMk id="2" creationId="{9FD608D8-9CEA-2ABC-6279-30D542134102}"/>
          </ac:spMkLst>
        </pc:spChg>
      </pc:sldChg>
      <pc:sldChg chg="add del">
        <pc:chgData name="Toli Apostolidis" userId="47438468-5f38-4f15-92e1-3702c91ca3ab" providerId="ADAL" clId="{A3F432AD-5FCF-B642-BC59-B2FC34356ECC}" dt="2022-05-23T08:17:03.920" v="2602" actId="2696"/>
        <pc:sldMkLst>
          <pc:docMk/>
          <pc:sldMk cId="3535108475" sldId="2076137902"/>
        </pc:sldMkLst>
      </pc:sldChg>
      <pc:sldChg chg="delSp modSp add mod ord">
        <pc:chgData name="Toli Apostolidis" userId="47438468-5f38-4f15-92e1-3702c91ca3ab" providerId="ADAL" clId="{A3F432AD-5FCF-B642-BC59-B2FC34356ECC}" dt="2022-05-23T08:26:43.622" v="2648" actId="20578"/>
        <pc:sldMkLst>
          <pc:docMk/>
          <pc:sldMk cId="3093425200" sldId="2076137903"/>
        </pc:sldMkLst>
        <pc:spChg chg="del">
          <ac:chgData name="Toli Apostolidis" userId="47438468-5f38-4f15-92e1-3702c91ca3ab" providerId="ADAL" clId="{A3F432AD-5FCF-B642-BC59-B2FC34356ECC}" dt="2022-05-23T08:19:09.229" v="2637" actId="478"/>
          <ac:spMkLst>
            <pc:docMk/>
            <pc:sldMk cId="3093425200" sldId="2076137903"/>
            <ac:spMk id="11" creationId="{2C0AC4AA-BD0C-EDCE-DAD3-07CFF3AB568F}"/>
          </ac:spMkLst>
        </pc:spChg>
        <pc:picChg chg="mod">
          <ac:chgData name="Toli Apostolidis" userId="47438468-5f38-4f15-92e1-3702c91ca3ab" providerId="ADAL" clId="{A3F432AD-5FCF-B642-BC59-B2FC34356ECC}" dt="2022-05-23T08:19:25.306" v="2641" actId="1076"/>
          <ac:picMkLst>
            <pc:docMk/>
            <pc:sldMk cId="3093425200" sldId="2076137903"/>
            <ac:picMk id="6" creationId="{EE93D3E1-8126-E253-802E-0E3CFB4AC42A}"/>
          </ac:picMkLst>
        </pc:picChg>
      </pc:sldChg>
      <pc:sldChg chg="add del">
        <pc:chgData name="Toli Apostolidis" userId="47438468-5f38-4f15-92e1-3702c91ca3ab" providerId="ADAL" clId="{A3F432AD-5FCF-B642-BC59-B2FC34356ECC}" dt="2022-05-23T08:17:33.202" v="2622" actId="2696"/>
        <pc:sldMkLst>
          <pc:docMk/>
          <pc:sldMk cId="3962116114" sldId="2076137903"/>
        </pc:sldMkLst>
      </pc:sldChg>
      <pc:sldChg chg="modSp add">
        <pc:chgData name="Toli Apostolidis" userId="47438468-5f38-4f15-92e1-3702c91ca3ab" providerId="ADAL" clId="{A3F432AD-5FCF-B642-BC59-B2FC34356ECC}" dt="2022-05-23T08:22:06.683" v="2646"/>
        <pc:sldMkLst>
          <pc:docMk/>
          <pc:sldMk cId="2427270883" sldId="2076137904"/>
        </pc:sldMkLst>
        <pc:spChg chg="mod">
          <ac:chgData name="Toli Apostolidis" userId="47438468-5f38-4f15-92e1-3702c91ca3ab" providerId="ADAL" clId="{A3F432AD-5FCF-B642-BC59-B2FC34356ECC}" dt="2022-05-23T08:22:06.683" v="2646"/>
          <ac:spMkLst>
            <pc:docMk/>
            <pc:sldMk cId="2427270883" sldId="2076137904"/>
            <ac:spMk id="3" creationId="{A5A0421F-9475-FF88-BD80-7A76FDCB68FE}"/>
          </ac:spMkLst>
        </pc:spChg>
      </pc:sldChg>
      <pc:sldChg chg="addSp delSp modSp add mod">
        <pc:chgData name="Toli Apostolidis" userId="47438468-5f38-4f15-92e1-3702c91ca3ab" providerId="ADAL" clId="{A3F432AD-5FCF-B642-BC59-B2FC34356ECC}" dt="2022-05-24T08:15:01.326" v="3123" actId="20577"/>
        <pc:sldMkLst>
          <pc:docMk/>
          <pc:sldMk cId="3796533054" sldId="2147138574"/>
        </pc:sldMkLst>
        <pc:spChg chg="del mod">
          <ac:chgData name="Toli Apostolidis" userId="47438468-5f38-4f15-92e1-3702c91ca3ab" providerId="ADAL" clId="{A3F432AD-5FCF-B642-BC59-B2FC34356ECC}" dt="2022-05-23T08:46:47.036" v="2985" actId="478"/>
          <ac:spMkLst>
            <pc:docMk/>
            <pc:sldMk cId="3796533054" sldId="2147138574"/>
            <ac:spMk id="3" creationId="{1B27A754-147F-804E-9ACD-582B6BE9C87F}"/>
          </ac:spMkLst>
        </pc:spChg>
        <pc:spChg chg="add del mod">
          <ac:chgData name="Toli Apostolidis" userId="47438468-5f38-4f15-92e1-3702c91ca3ab" providerId="ADAL" clId="{A3F432AD-5FCF-B642-BC59-B2FC34356ECC}" dt="2022-05-23T08:46:50.489" v="2986" actId="478"/>
          <ac:spMkLst>
            <pc:docMk/>
            <pc:sldMk cId="3796533054" sldId="2147138574"/>
            <ac:spMk id="5" creationId="{70E7A89E-28C9-5AF1-7A35-6984965DA63D}"/>
          </ac:spMkLst>
        </pc:spChg>
        <pc:graphicFrameChg chg="mod">
          <ac:chgData name="Toli Apostolidis" userId="47438468-5f38-4f15-92e1-3702c91ca3ab" providerId="ADAL" clId="{A3F432AD-5FCF-B642-BC59-B2FC34356ECC}" dt="2022-05-24T08:15:01.326" v="3123" actId="20577"/>
          <ac:graphicFrameMkLst>
            <pc:docMk/>
            <pc:sldMk cId="3796533054" sldId="2147138574"/>
            <ac:graphicFrameMk id="6" creationId="{60493E17-7EAD-4F8D-9AF5-F2DF17302D3A}"/>
          </ac:graphicFrameMkLst>
        </pc:graphicFrameChg>
      </pc:sldChg>
      <pc:sldChg chg="add del">
        <pc:chgData name="Toli Apostolidis" userId="47438468-5f38-4f15-92e1-3702c91ca3ab" providerId="ADAL" clId="{A3F432AD-5FCF-B642-BC59-B2FC34356ECC}" dt="2022-05-23T08:36:31.535" v="2673" actId="2696"/>
        <pc:sldMkLst>
          <pc:docMk/>
          <pc:sldMk cId="932477239" sldId="2147138583"/>
        </pc:sldMkLst>
      </pc:sldChg>
      <pc:sldChg chg="add">
        <pc:chgData name="Toli Apostolidis" userId="47438468-5f38-4f15-92e1-3702c91ca3ab" providerId="ADAL" clId="{A3F432AD-5FCF-B642-BC59-B2FC34356ECC}" dt="2022-05-23T08:36:36.809" v="2674"/>
        <pc:sldMkLst>
          <pc:docMk/>
          <pc:sldMk cId="3362188405" sldId="2147138583"/>
        </pc:sldMkLst>
      </pc:sldChg>
      <pc:sldChg chg="add del">
        <pc:chgData name="Toli Apostolidis" userId="47438468-5f38-4f15-92e1-3702c91ca3ab" providerId="ADAL" clId="{A3F432AD-5FCF-B642-BC59-B2FC34356ECC}" dt="2022-05-23T08:36:31.535" v="2673" actId="2696"/>
        <pc:sldMkLst>
          <pc:docMk/>
          <pc:sldMk cId="46622129" sldId="2147138584"/>
        </pc:sldMkLst>
      </pc:sldChg>
      <pc:sldChg chg="add">
        <pc:chgData name="Toli Apostolidis" userId="47438468-5f38-4f15-92e1-3702c91ca3ab" providerId="ADAL" clId="{A3F432AD-5FCF-B642-BC59-B2FC34356ECC}" dt="2022-05-23T08:36:36.809" v="2674"/>
        <pc:sldMkLst>
          <pc:docMk/>
          <pc:sldMk cId="1233409970" sldId="2147138584"/>
        </pc:sldMkLst>
      </pc:sldChg>
      <pc:sldChg chg="add del">
        <pc:chgData name="Toli Apostolidis" userId="47438468-5f38-4f15-92e1-3702c91ca3ab" providerId="ADAL" clId="{A3F432AD-5FCF-B642-BC59-B2FC34356ECC}" dt="2022-05-23T08:36:31.535" v="2673" actId="2696"/>
        <pc:sldMkLst>
          <pc:docMk/>
          <pc:sldMk cId="2817402004" sldId="2147138585"/>
        </pc:sldMkLst>
      </pc:sldChg>
      <pc:sldChg chg="add">
        <pc:chgData name="Toli Apostolidis" userId="47438468-5f38-4f15-92e1-3702c91ca3ab" providerId="ADAL" clId="{A3F432AD-5FCF-B642-BC59-B2FC34356ECC}" dt="2022-05-23T08:36:36.809" v="2674"/>
        <pc:sldMkLst>
          <pc:docMk/>
          <pc:sldMk cId="3938660428" sldId="2147138585"/>
        </pc:sldMkLst>
      </pc:sldChg>
      <pc:sldChg chg="add">
        <pc:chgData name="Toli Apostolidis" userId="47438468-5f38-4f15-92e1-3702c91ca3ab" providerId="ADAL" clId="{A3F432AD-5FCF-B642-BC59-B2FC34356ECC}" dt="2022-05-23T08:36:36.809" v="2674"/>
        <pc:sldMkLst>
          <pc:docMk/>
          <pc:sldMk cId="888888184" sldId="2147138588"/>
        </pc:sldMkLst>
      </pc:sldChg>
      <pc:sldChg chg="add del">
        <pc:chgData name="Toli Apostolidis" userId="47438468-5f38-4f15-92e1-3702c91ca3ab" providerId="ADAL" clId="{A3F432AD-5FCF-B642-BC59-B2FC34356ECC}" dt="2022-05-23T08:36:31.535" v="2673" actId="2696"/>
        <pc:sldMkLst>
          <pc:docMk/>
          <pc:sldMk cId="3447100079" sldId="2147138588"/>
        </pc:sldMkLst>
      </pc:sldChg>
      <pc:sldChg chg="addSp delSp modSp add mod">
        <pc:chgData name="Toli Apostolidis" userId="47438468-5f38-4f15-92e1-3702c91ca3ab" providerId="ADAL" clId="{A3F432AD-5FCF-B642-BC59-B2FC34356ECC}" dt="2022-05-23T08:44:49.406" v="2864" actId="21"/>
        <pc:sldMkLst>
          <pc:docMk/>
          <pc:sldMk cId="1096724842" sldId="2147138590"/>
        </pc:sldMkLst>
        <pc:spChg chg="mod">
          <ac:chgData name="Toli Apostolidis" userId="47438468-5f38-4f15-92e1-3702c91ca3ab" providerId="ADAL" clId="{A3F432AD-5FCF-B642-BC59-B2FC34356ECC}" dt="2022-05-23T08:44:27.780" v="2861" actId="5793"/>
          <ac:spMkLst>
            <pc:docMk/>
            <pc:sldMk cId="1096724842" sldId="2147138590"/>
            <ac:spMk id="3" creationId="{1B27A754-147F-804E-9ACD-582B6BE9C87F}"/>
          </ac:spMkLst>
        </pc:spChg>
        <pc:picChg chg="del">
          <ac:chgData name="Toli Apostolidis" userId="47438468-5f38-4f15-92e1-3702c91ca3ab" providerId="ADAL" clId="{A3F432AD-5FCF-B642-BC59-B2FC34356ECC}" dt="2022-05-23T08:43:54.964" v="2852" actId="478"/>
          <ac:picMkLst>
            <pc:docMk/>
            <pc:sldMk cId="1096724842" sldId="2147138590"/>
            <ac:picMk id="5" creationId="{221C1246-4678-5E44-8EBA-77AA01159341}"/>
          </ac:picMkLst>
        </pc:picChg>
        <pc:picChg chg="add del mod">
          <ac:chgData name="Toli Apostolidis" userId="47438468-5f38-4f15-92e1-3702c91ca3ab" providerId="ADAL" clId="{A3F432AD-5FCF-B642-BC59-B2FC34356ECC}" dt="2022-05-23T08:44:49.406" v="2864" actId="21"/>
          <ac:picMkLst>
            <pc:docMk/>
            <pc:sldMk cId="1096724842" sldId="2147138590"/>
            <ac:picMk id="6" creationId="{0BACBDF4-97CF-A57F-106D-6AE3C9105C4D}"/>
          </ac:picMkLst>
        </pc:picChg>
      </pc:sldChg>
      <pc:sldChg chg="delSp add mod">
        <pc:chgData name="Toli Apostolidis" userId="47438468-5f38-4f15-92e1-3702c91ca3ab" providerId="ADAL" clId="{A3F432AD-5FCF-B642-BC59-B2FC34356ECC}" dt="2022-05-23T08:37:20.735" v="2676" actId="478"/>
        <pc:sldMkLst>
          <pc:docMk/>
          <pc:sldMk cId="3935237343" sldId="2147138591"/>
        </pc:sldMkLst>
        <pc:spChg chg="del">
          <ac:chgData name="Toli Apostolidis" userId="47438468-5f38-4f15-92e1-3702c91ca3ab" providerId="ADAL" clId="{A3F432AD-5FCF-B642-BC59-B2FC34356ECC}" dt="2022-05-23T08:37:20.735" v="2676" actId="478"/>
          <ac:spMkLst>
            <pc:docMk/>
            <pc:sldMk cId="3935237343" sldId="2147138591"/>
            <ac:spMk id="5" creationId="{918B8014-B493-F643-85F8-0343C87903CD}"/>
          </ac:spMkLst>
        </pc:spChg>
      </pc:sldChg>
      <pc:sldChg chg="add">
        <pc:chgData name="Toli Apostolidis" userId="47438468-5f38-4f15-92e1-3702c91ca3ab" providerId="ADAL" clId="{A3F432AD-5FCF-B642-BC59-B2FC34356ECC}" dt="2022-05-23T08:38:11.448" v="2677"/>
        <pc:sldMkLst>
          <pc:docMk/>
          <pc:sldMk cId="3662605007" sldId="2147138600"/>
        </pc:sldMkLst>
      </pc:sldChg>
      <pc:sldChg chg="add">
        <pc:chgData name="Toli Apostolidis" userId="47438468-5f38-4f15-92e1-3702c91ca3ab" providerId="ADAL" clId="{A3F432AD-5FCF-B642-BC59-B2FC34356ECC}" dt="2022-05-23T08:38:11.448" v="2677"/>
        <pc:sldMkLst>
          <pc:docMk/>
          <pc:sldMk cId="752797244" sldId="2147138601"/>
        </pc:sldMkLst>
      </pc:sldChg>
      <pc:sldChg chg="add">
        <pc:chgData name="Toli Apostolidis" userId="47438468-5f38-4f15-92e1-3702c91ca3ab" providerId="ADAL" clId="{A3F432AD-5FCF-B642-BC59-B2FC34356ECC}" dt="2022-05-23T08:38:11.448" v="2677"/>
        <pc:sldMkLst>
          <pc:docMk/>
          <pc:sldMk cId="3279156166" sldId="2147138602"/>
        </pc:sldMkLst>
      </pc:sldChg>
      <pc:sldChg chg="add">
        <pc:chgData name="Toli Apostolidis" userId="47438468-5f38-4f15-92e1-3702c91ca3ab" providerId="ADAL" clId="{A3F432AD-5FCF-B642-BC59-B2FC34356ECC}" dt="2022-05-23T08:38:11.448" v="2677"/>
        <pc:sldMkLst>
          <pc:docMk/>
          <pc:sldMk cId="3638953221" sldId="2147138611"/>
        </pc:sldMkLst>
      </pc:sldChg>
      <pc:sldChg chg="add mod ord modShow">
        <pc:chgData name="Toli Apostolidis" userId="47438468-5f38-4f15-92e1-3702c91ca3ab" providerId="ADAL" clId="{A3F432AD-5FCF-B642-BC59-B2FC34356ECC}" dt="2022-05-23T09:21:10.253" v="3083" actId="729"/>
        <pc:sldMkLst>
          <pc:docMk/>
          <pc:sldMk cId="1384941502" sldId="2147138617"/>
        </pc:sldMkLst>
      </pc:sldChg>
      <pc:sldChg chg="addSp delSp modSp add del mod">
        <pc:chgData name="Toli Apostolidis" userId="47438468-5f38-4f15-92e1-3702c91ca3ab" providerId="ADAL" clId="{A3F432AD-5FCF-B642-BC59-B2FC34356ECC}" dt="2022-05-23T08:36:31.535" v="2673" actId="2696"/>
        <pc:sldMkLst>
          <pc:docMk/>
          <pc:sldMk cId="4107837120" sldId="2147138617"/>
        </pc:sldMkLst>
        <pc:spChg chg="del">
          <ac:chgData name="Toli Apostolidis" userId="47438468-5f38-4f15-92e1-3702c91ca3ab" providerId="ADAL" clId="{A3F432AD-5FCF-B642-BC59-B2FC34356ECC}" dt="2022-05-23T08:35:24.399" v="2665" actId="478"/>
          <ac:spMkLst>
            <pc:docMk/>
            <pc:sldMk cId="4107837120" sldId="2147138617"/>
            <ac:spMk id="3" creationId="{5DEEB0E3-F10D-F948-8F71-EE458FA1042F}"/>
          </ac:spMkLst>
        </pc:spChg>
        <pc:spChg chg="add del mod">
          <ac:chgData name="Toli Apostolidis" userId="47438468-5f38-4f15-92e1-3702c91ca3ab" providerId="ADAL" clId="{A3F432AD-5FCF-B642-BC59-B2FC34356ECC}" dt="2022-05-23T08:35:26.552" v="2666" actId="478"/>
          <ac:spMkLst>
            <pc:docMk/>
            <pc:sldMk cId="4107837120" sldId="2147138617"/>
            <ac:spMk id="4" creationId="{FEC1E18C-77F6-BCC2-57EA-F4D9B6F77FF3}"/>
          </ac:spMkLst>
        </pc:spChg>
      </pc:sldChg>
      <pc:sldChg chg="add">
        <pc:chgData name="Toli Apostolidis" userId="47438468-5f38-4f15-92e1-3702c91ca3ab" providerId="ADAL" clId="{A3F432AD-5FCF-B642-BC59-B2FC34356ECC}" dt="2022-05-23T08:36:36.809" v="2674"/>
        <pc:sldMkLst>
          <pc:docMk/>
          <pc:sldMk cId="3183073487" sldId="2147138632"/>
        </pc:sldMkLst>
      </pc:sldChg>
      <pc:sldChg chg="add del">
        <pc:chgData name="Toli Apostolidis" userId="47438468-5f38-4f15-92e1-3702c91ca3ab" providerId="ADAL" clId="{A3F432AD-5FCF-B642-BC59-B2FC34356ECC}" dt="2022-05-23T08:36:31.535" v="2673" actId="2696"/>
        <pc:sldMkLst>
          <pc:docMk/>
          <pc:sldMk cId="3938078592" sldId="2147138632"/>
        </pc:sldMkLst>
      </pc:sldChg>
      <pc:sldChg chg="add del">
        <pc:chgData name="Toli Apostolidis" userId="47438468-5f38-4f15-92e1-3702c91ca3ab" providerId="ADAL" clId="{A3F432AD-5FCF-B642-BC59-B2FC34356ECC}" dt="2022-05-23T08:36:31.535" v="2673" actId="2696"/>
        <pc:sldMkLst>
          <pc:docMk/>
          <pc:sldMk cId="3278892756" sldId="2147138633"/>
        </pc:sldMkLst>
      </pc:sldChg>
      <pc:sldChg chg="add">
        <pc:chgData name="Toli Apostolidis" userId="47438468-5f38-4f15-92e1-3702c91ca3ab" providerId="ADAL" clId="{A3F432AD-5FCF-B642-BC59-B2FC34356ECC}" dt="2022-05-23T08:36:36.809" v="2674"/>
        <pc:sldMkLst>
          <pc:docMk/>
          <pc:sldMk cId="4118226931" sldId="2147138633"/>
        </pc:sldMkLst>
      </pc:sldChg>
      <pc:sldChg chg="add del">
        <pc:chgData name="Toli Apostolidis" userId="47438468-5f38-4f15-92e1-3702c91ca3ab" providerId="ADAL" clId="{A3F432AD-5FCF-B642-BC59-B2FC34356ECC}" dt="2022-05-23T08:36:31.535" v="2673" actId="2696"/>
        <pc:sldMkLst>
          <pc:docMk/>
          <pc:sldMk cId="537880392" sldId="2147138634"/>
        </pc:sldMkLst>
      </pc:sldChg>
      <pc:sldChg chg="add">
        <pc:chgData name="Toli Apostolidis" userId="47438468-5f38-4f15-92e1-3702c91ca3ab" providerId="ADAL" clId="{A3F432AD-5FCF-B642-BC59-B2FC34356ECC}" dt="2022-05-23T08:36:36.809" v="2674"/>
        <pc:sldMkLst>
          <pc:docMk/>
          <pc:sldMk cId="2787803162" sldId="2147138634"/>
        </pc:sldMkLst>
      </pc:sldChg>
      <pc:sldChg chg="add del">
        <pc:chgData name="Toli Apostolidis" userId="47438468-5f38-4f15-92e1-3702c91ca3ab" providerId="ADAL" clId="{A3F432AD-5FCF-B642-BC59-B2FC34356ECC}" dt="2022-05-23T08:36:31.535" v="2673" actId="2696"/>
        <pc:sldMkLst>
          <pc:docMk/>
          <pc:sldMk cId="1164142273" sldId="2147138635"/>
        </pc:sldMkLst>
      </pc:sldChg>
      <pc:sldChg chg="add">
        <pc:chgData name="Toli Apostolidis" userId="47438468-5f38-4f15-92e1-3702c91ca3ab" providerId="ADAL" clId="{A3F432AD-5FCF-B642-BC59-B2FC34356ECC}" dt="2022-05-23T08:36:36.809" v="2674"/>
        <pc:sldMkLst>
          <pc:docMk/>
          <pc:sldMk cId="4100471075" sldId="2147138635"/>
        </pc:sldMkLst>
      </pc:sldChg>
      <pc:sldChg chg="add">
        <pc:chgData name="Toli Apostolidis" userId="47438468-5f38-4f15-92e1-3702c91ca3ab" providerId="ADAL" clId="{A3F432AD-5FCF-B642-BC59-B2FC34356ECC}" dt="2022-05-23T08:43:24.113" v="2755"/>
        <pc:sldMkLst>
          <pc:docMk/>
          <pc:sldMk cId="715695500" sldId="2147138645"/>
        </pc:sldMkLst>
      </pc:sldChg>
      <pc:sldChg chg="add ord">
        <pc:chgData name="Toli Apostolidis" userId="47438468-5f38-4f15-92e1-3702c91ca3ab" providerId="ADAL" clId="{A3F432AD-5FCF-B642-BC59-B2FC34356ECC}" dt="2022-05-23T09:12:21.855" v="3058" actId="20578"/>
        <pc:sldMkLst>
          <pc:docMk/>
          <pc:sldMk cId="299532968" sldId="2147138646"/>
        </pc:sldMkLst>
      </pc:sldChg>
      <pc:sldChg chg="add">
        <pc:chgData name="Toli Apostolidis" userId="47438468-5f38-4f15-92e1-3702c91ca3ab" providerId="ADAL" clId="{A3F432AD-5FCF-B642-BC59-B2FC34356ECC}" dt="2022-05-23T08:38:11.448" v="2677"/>
        <pc:sldMkLst>
          <pc:docMk/>
          <pc:sldMk cId="2521027914" sldId="2147138647"/>
        </pc:sldMkLst>
      </pc:sldChg>
      <pc:sldChg chg="modSp add del mod">
        <pc:chgData name="Toli Apostolidis" userId="47438468-5f38-4f15-92e1-3702c91ca3ab" providerId="ADAL" clId="{A3F432AD-5FCF-B642-BC59-B2FC34356ECC}" dt="2022-05-23T08:36:31.535" v="2673" actId="2696"/>
        <pc:sldMkLst>
          <pc:docMk/>
          <pc:sldMk cId="792694690" sldId="2147138650"/>
        </pc:sldMkLst>
        <pc:picChg chg="mod">
          <ac:chgData name="Toli Apostolidis" userId="47438468-5f38-4f15-92e1-3702c91ca3ab" providerId="ADAL" clId="{A3F432AD-5FCF-B642-BC59-B2FC34356ECC}" dt="2022-05-23T08:36:18.821" v="2672" actId="1076"/>
          <ac:picMkLst>
            <pc:docMk/>
            <pc:sldMk cId="792694690" sldId="2147138650"/>
            <ac:picMk id="2" creationId="{3A86C322-614E-1445-A40C-A071249EB299}"/>
          </ac:picMkLst>
        </pc:picChg>
      </pc:sldChg>
      <pc:sldChg chg="add">
        <pc:chgData name="Toli Apostolidis" userId="47438468-5f38-4f15-92e1-3702c91ca3ab" providerId="ADAL" clId="{A3F432AD-5FCF-B642-BC59-B2FC34356ECC}" dt="2022-05-23T08:36:36.809" v="2674"/>
        <pc:sldMkLst>
          <pc:docMk/>
          <pc:sldMk cId="3552493294" sldId="2147138650"/>
        </pc:sldMkLst>
      </pc:sldChg>
      <pc:sldChg chg="modSp add mod">
        <pc:chgData name="Toli Apostolidis" userId="47438468-5f38-4f15-92e1-3702c91ca3ab" providerId="ADAL" clId="{A3F432AD-5FCF-B642-BC59-B2FC34356ECC}" dt="2022-05-23T09:08:34.065" v="3053" actId="207"/>
        <pc:sldMkLst>
          <pc:docMk/>
          <pc:sldMk cId="3347359920" sldId="2147138651"/>
        </pc:sldMkLst>
        <pc:spChg chg="mod">
          <ac:chgData name="Toli Apostolidis" userId="47438468-5f38-4f15-92e1-3702c91ca3ab" providerId="ADAL" clId="{A3F432AD-5FCF-B642-BC59-B2FC34356ECC}" dt="2022-05-23T09:08:34.065" v="3053" actId="207"/>
          <ac:spMkLst>
            <pc:docMk/>
            <pc:sldMk cId="3347359920" sldId="2147138651"/>
            <ac:spMk id="4" creationId="{05AC482A-26DA-CD17-965C-0E9E59771A51}"/>
          </ac:spMkLst>
        </pc:spChg>
      </pc:sldChg>
      <pc:sldChg chg="modSp add mod">
        <pc:chgData name="Toli Apostolidis" userId="47438468-5f38-4f15-92e1-3702c91ca3ab" providerId="ADAL" clId="{A3F432AD-5FCF-B642-BC59-B2FC34356ECC}" dt="2022-05-23T08:40:20.878" v="2716" actId="1076"/>
        <pc:sldMkLst>
          <pc:docMk/>
          <pc:sldMk cId="2724244426" sldId="2147138652"/>
        </pc:sldMkLst>
        <pc:spChg chg="mod">
          <ac:chgData name="Toli Apostolidis" userId="47438468-5f38-4f15-92e1-3702c91ca3ab" providerId="ADAL" clId="{A3F432AD-5FCF-B642-BC59-B2FC34356ECC}" dt="2022-05-23T08:40:20.878" v="2716" actId="1076"/>
          <ac:spMkLst>
            <pc:docMk/>
            <pc:sldMk cId="2724244426" sldId="2147138652"/>
            <ac:spMk id="3" creationId="{ECF3BC31-BEBB-A360-BD74-459AAB5B0B7B}"/>
          </ac:spMkLst>
        </pc:spChg>
      </pc:sldChg>
      <pc:sldChg chg="addSp delSp modSp add mod">
        <pc:chgData name="Toli Apostolidis" userId="47438468-5f38-4f15-92e1-3702c91ca3ab" providerId="ADAL" clId="{A3F432AD-5FCF-B642-BC59-B2FC34356ECC}" dt="2022-05-23T08:41:49.546" v="2754" actId="1076"/>
        <pc:sldMkLst>
          <pc:docMk/>
          <pc:sldMk cId="3276116951" sldId="2147138653"/>
        </pc:sldMkLst>
        <pc:spChg chg="del">
          <ac:chgData name="Toli Apostolidis" userId="47438468-5f38-4f15-92e1-3702c91ca3ab" providerId="ADAL" clId="{A3F432AD-5FCF-B642-BC59-B2FC34356ECC}" dt="2022-05-23T08:40:50.110" v="2718" actId="478"/>
          <ac:spMkLst>
            <pc:docMk/>
            <pc:sldMk cId="3276116951" sldId="2147138653"/>
            <ac:spMk id="3" creationId="{ECF3BC31-BEBB-A360-BD74-459AAB5B0B7B}"/>
          </ac:spMkLst>
        </pc:spChg>
        <pc:spChg chg="add mod">
          <ac:chgData name="Toli Apostolidis" userId="47438468-5f38-4f15-92e1-3702c91ca3ab" providerId="ADAL" clId="{A3F432AD-5FCF-B642-BC59-B2FC34356ECC}" dt="2022-05-23T08:41:13.286" v="2746" actId="20577"/>
          <ac:spMkLst>
            <pc:docMk/>
            <pc:sldMk cId="3276116951" sldId="2147138653"/>
            <ac:spMk id="4" creationId="{6265DB68-FF5F-F7F9-57D2-FB1309F55425}"/>
          </ac:spMkLst>
        </pc:spChg>
        <pc:spChg chg="add mod">
          <ac:chgData name="Toli Apostolidis" userId="47438468-5f38-4f15-92e1-3702c91ca3ab" providerId="ADAL" clId="{A3F432AD-5FCF-B642-BC59-B2FC34356ECC}" dt="2022-05-23T08:40:50.639" v="2719"/>
          <ac:spMkLst>
            <pc:docMk/>
            <pc:sldMk cId="3276116951" sldId="2147138653"/>
            <ac:spMk id="6" creationId="{A95F9E57-4B6E-ABA7-4B6C-58A4A051CF3F}"/>
          </ac:spMkLst>
        </pc:spChg>
        <pc:spChg chg="add mod">
          <ac:chgData name="Toli Apostolidis" userId="47438468-5f38-4f15-92e1-3702c91ca3ab" providerId="ADAL" clId="{A3F432AD-5FCF-B642-BC59-B2FC34356ECC}" dt="2022-05-23T08:40:50.639" v="2719"/>
          <ac:spMkLst>
            <pc:docMk/>
            <pc:sldMk cId="3276116951" sldId="2147138653"/>
            <ac:spMk id="7" creationId="{F7C7F384-CEE0-81B5-B78A-EF8C5119E3C8}"/>
          </ac:spMkLst>
        </pc:spChg>
        <pc:spChg chg="add mod">
          <ac:chgData name="Toli Apostolidis" userId="47438468-5f38-4f15-92e1-3702c91ca3ab" providerId="ADAL" clId="{A3F432AD-5FCF-B642-BC59-B2FC34356ECC}" dt="2022-05-23T08:40:50.639" v="2719"/>
          <ac:spMkLst>
            <pc:docMk/>
            <pc:sldMk cId="3276116951" sldId="2147138653"/>
            <ac:spMk id="8" creationId="{92CD7FCF-190F-26E2-3227-50E78FF72B73}"/>
          </ac:spMkLst>
        </pc:spChg>
        <pc:spChg chg="add mod">
          <ac:chgData name="Toli Apostolidis" userId="47438468-5f38-4f15-92e1-3702c91ca3ab" providerId="ADAL" clId="{A3F432AD-5FCF-B642-BC59-B2FC34356ECC}" dt="2022-05-23T08:40:50.639" v="2719"/>
          <ac:spMkLst>
            <pc:docMk/>
            <pc:sldMk cId="3276116951" sldId="2147138653"/>
            <ac:spMk id="9" creationId="{425C00F9-86ED-FD7B-7F78-12247481C8AB}"/>
          </ac:spMkLst>
        </pc:spChg>
        <pc:spChg chg="add mod">
          <ac:chgData name="Toli Apostolidis" userId="47438468-5f38-4f15-92e1-3702c91ca3ab" providerId="ADAL" clId="{A3F432AD-5FCF-B642-BC59-B2FC34356ECC}" dt="2022-05-23T08:40:50.639" v="2719"/>
          <ac:spMkLst>
            <pc:docMk/>
            <pc:sldMk cId="3276116951" sldId="2147138653"/>
            <ac:spMk id="10" creationId="{2066BE71-F2B4-9262-31C4-B9E31C4D4047}"/>
          </ac:spMkLst>
        </pc:spChg>
        <pc:spChg chg="add mod">
          <ac:chgData name="Toli Apostolidis" userId="47438468-5f38-4f15-92e1-3702c91ca3ab" providerId="ADAL" clId="{A3F432AD-5FCF-B642-BC59-B2FC34356ECC}" dt="2022-05-23T08:41:26.145" v="2749" actId="1076"/>
          <ac:spMkLst>
            <pc:docMk/>
            <pc:sldMk cId="3276116951" sldId="2147138653"/>
            <ac:spMk id="11" creationId="{E1B079BB-BA70-A6E3-8C13-1EE47FA9E448}"/>
          </ac:spMkLst>
        </pc:spChg>
        <pc:spChg chg="add mod">
          <ac:chgData name="Toli Apostolidis" userId="47438468-5f38-4f15-92e1-3702c91ca3ab" providerId="ADAL" clId="{A3F432AD-5FCF-B642-BC59-B2FC34356ECC}" dt="2022-05-23T08:41:49.546" v="2754" actId="1076"/>
          <ac:spMkLst>
            <pc:docMk/>
            <pc:sldMk cId="3276116951" sldId="2147138653"/>
            <ac:spMk id="12" creationId="{B56D255D-C11B-56F9-CE86-A48C3F6C688E}"/>
          </ac:spMkLst>
        </pc:spChg>
        <pc:picChg chg="add mod">
          <ac:chgData name="Toli Apostolidis" userId="47438468-5f38-4f15-92e1-3702c91ca3ab" providerId="ADAL" clId="{A3F432AD-5FCF-B642-BC59-B2FC34356ECC}" dt="2022-05-23T08:41:41.842" v="2752" actId="1076"/>
          <ac:picMkLst>
            <pc:docMk/>
            <pc:sldMk cId="3276116951" sldId="2147138653"/>
            <ac:picMk id="5" creationId="{75628146-F55F-66CD-F135-769DADFCF387}"/>
          </ac:picMkLst>
        </pc:picChg>
      </pc:sldChg>
      <pc:sldChg chg="addSp delSp modSp add mod">
        <pc:chgData name="Toli Apostolidis" userId="47438468-5f38-4f15-92e1-3702c91ca3ab" providerId="ADAL" clId="{A3F432AD-5FCF-B642-BC59-B2FC34356ECC}" dt="2022-05-23T08:45:50.109" v="2982" actId="207"/>
        <pc:sldMkLst>
          <pc:docMk/>
          <pc:sldMk cId="3536085251" sldId="2147138654"/>
        </pc:sldMkLst>
        <pc:spChg chg="mod">
          <ac:chgData name="Toli Apostolidis" userId="47438468-5f38-4f15-92e1-3702c91ca3ab" providerId="ADAL" clId="{A3F432AD-5FCF-B642-BC59-B2FC34356ECC}" dt="2022-05-23T08:45:50.109" v="2982" actId="207"/>
          <ac:spMkLst>
            <pc:docMk/>
            <pc:sldMk cId="3536085251" sldId="2147138654"/>
            <ac:spMk id="3" creationId="{1B27A754-147F-804E-9ACD-582B6BE9C87F}"/>
          </ac:spMkLst>
        </pc:spChg>
        <pc:picChg chg="add del mod">
          <ac:chgData name="Toli Apostolidis" userId="47438468-5f38-4f15-92e1-3702c91ca3ab" providerId="ADAL" clId="{A3F432AD-5FCF-B642-BC59-B2FC34356ECC}" dt="2022-05-23T08:45:36.564" v="2978" actId="478"/>
          <ac:picMkLst>
            <pc:docMk/>
            <pc:sldMk cId="3536085251" sldId="2147138654"/>
            <ac:picMk id="5" creationId="{545D53A9-DE9D-D2CB-5B7A-60B00FFCAE96}"/>
          </ac:picMkLst>
        </pc:picChg>
      </pc:sldChg>
      <pc:sldChg chg="addSp modSp add mod">
        <pc:chgData name="Toli Apostolidis" userId="47438468-5f38-4f15-92e1-3702c91ca3ab" providerId="ADAL" clId="{A3F432AD-5FCF-B642-BC59-B2FC34356ECC}" dt="2022-05-23T08:54:29.066" v="3036" actId="1076"/>
        <pc:sldMkLst>
          <pc:docMk/>
          <pc:sldMk cId="351419262" sldId="2147138655"/>
        </pc:sldMkLst>
        <pc:spChg chg="add mod">
          <ac:chgData name="Toli Apostolidis" userId="47438468-5f38-4f15-92e1-3702c91ca3ab" providerId="ADAL" clId="{A3F432AD-5FCF-B642-BC59-B2FC34356ECC}" dt="2022-05-23T08:52:16.769" v="3008"/>
          <ac:spMkLst>
            <pc:docMk/>
            <pc:sldMk cId="351419262" sldId="2147138655"/>
            <ac:spMk id="8" creationId="{C24156AB-49AF-CF45-23AC-6151FDA1D8C9}"/>
          </ac:spMkLst>
        </pc:spChg>
        <pc:spChg chg="add mod">
          <ac:chgData name="Toli Apostolidis" userId="47438468-5f38-4f15-92e1-3702c91ca3ab" providerId="ADAL" clId="{A3F432AD-5FCF-B642-BC59-B2FC34356ECC}" dt="2022-05-23T08:53:14.678" v="3023" actId="1076"/>
          <ac:spMkLst>
            <pc:docMk/>
            <pc:sldMk cId="351419262" sldId="2147138655"/>
            <ac:spMk id="9" creationId="{33A57653-0398-A1EF-C94F-60893F27EC6C}"/>
          </ac:spMkLst>
        </pc:spChg>
        <pc:grpChg chg="add mod">
          <ac:chgData name="Toli Apostolidis" userId="47438468-5f38-4f15-92e1-3702c91ca3ab" providerId="ADAL" clId="{A3F432AD-5FCF-B642-BC59-B2FC34356ECC}" dt="2022-05-23T08:54:24.103" v="3034" actId="1076"/>
          <ac:grpSpMkLst>
            <pc:docMk/>
            <pc:sldMk cId="351419262" sldId="2147138655"/>
            <ac:grpSpMk id="7" creationId="{5F506BFD-7B48-6C33-617E-01603E9244D4}"/>
          </ac:grpSpMkLst>
        </pc:grpChg>
        <pc:picChg chg="add mod">
          <ac:chgData name="Toli Apostolidis" userId="47438468-5f38-4f15-92e1-3702c91ca3ab" providerId="ADAL" clId="{A3F432AD-5FCF-B642-BC59-B2FC34356ECC}" dt="2022-05-23T08:54:24.103" v="3034" actId="1076"/>
          <ac:picMkLst>
            <pc:docMk/>
            <pc:sldMk cId="351419262" sldId="2147138655"/>
            <ac:picMk id="2" creationId="{5974F66B-8633-5BBF-FC00-D950F1FF13CF}"/>
          </ac:picMkLst>
        </pc:picChg>
        <pc:picChg chg="add mod">
          <ac:chgData name="Toli Apostolidis" userId="47438468-5f38-4f15-92e1-3702c91ca3ab" providerId="ADAL" clId="{A3F432AD-5FCF-B642-BC59-B2FC34356ECC}" dt="2022-05-23T08:52:05.315" v="3007" actId="14100"/>
          <ac:picMkLst>
            <pc:docMk/>
            <pc:sldMk cId="351419262" sldId="2147138655"/>
            <ac:picMk id="3" creationId="{AB2BE60F-16B0-F217-A1BE-CE2D3C8C5FB8}"/>
          </ac:picMkLst>
        </pc:picChg>
        <pc:picChg chg="add mod">
          <ac:chgData name="Toli Apostolidis" userId="47438468-5f38-4f15-92e1-3702c91ca3ab" providerId="ADAL" clId="{A3F432AD-5FCF-B642-BC59-B2FC34356ECC}" dt="2022-05-23T08:54:29.066" v="3036" actId="1076"/>
          <ac:picMkLst>
            <pc:docMk/>
            <pc:sldMk cId="351419262" sldId="2147138655"/>
            <ac:picMk id="4" creationId="{F497BBEE-AA9B-B3C4-40BB-82F87C277403}"/>
          </ac:picMkLst>
        </pc:picChg>
        <pc:picChg chg="mod">
          <ac:chgData name="Toli Apostolidis" userId="47438468-5f38-4f15-92e1-3702c91ca3ab" providerId="ADAL" clId="{A3F432AD-5FCF-B642-BC59-B2FC34356ECC}" dt="2022-05-23T08:54:24.638" v="3035" actId="14100"/>
          <ac:picMkLst>
            <pc:docMk/>
            <pc:sldMk cId="351419262" sldId="2147138655"/>
            <ac:picMk id="6" creationId="{EE93D3E1-8126-E253-802E-0E3CFB4AC42A}"/>
          </ac:picMkLst>
        </pc:picChg>
      </pc:sldChg>
      <pc:sldChg chg="addSp delSp modSp add mod">
        <pc:chgData name="Toli Apostolidis" userId="47438468-5f38-4f15-92e1-3702c91ca3ab" providerId="ADAL" clId="{A3F432AD-5FCF-B642-BC59-B2FC34356ECC}" dt="2022-05-23T09:15:49.571" v="3080" actId="1076"/>
        <pc:sldMkLst>
          <pc:docMk/>
          <pc:sldMk cId="839765619" sldId="2147138656"/>
        </pc:sldMkLst>
        <pc:spChg chg="mod">
          <ac:chgData name="Toli Apostolidis" userId="47438468-5f38-4f15-92e1-3702c91ca3ab" providerId="ADAL" clId="{A3F432AD-5FCF-B642-BC59-B2FC34356ECC}" dt="2022-05-23T09:15:42.786" v="3075" actId="20577"/>
          <ac:spMkLst>
            <pc:docMk/>
            <pc:sldMk cId="839765619" sldId="2147138656"/>
            <ac:spMk id="3" creationId="{1B27A754-147F-804E-9ACD-582B6BE9C87F}"/>
          </ac:spMkLst>
        </pc:spChg>
        <pc:spChg chg="del">
          <ac:chgData name="Toli Apostolidis" userId="47438468-5f38-4f15-92e1-3702c91ca3ab" providerId="ADAL" clId="{A3F432AD-5FCF-B642-BC59-B2FC34356ECC}" dt="2022-05-23T09:15:47.908" v="3079" actId="478"/>
          <ac:spMkLst>
            <pc:docMk/>
            <pc:sldMk cId="839765619" sldId="2147138656"/>
            <ac:spMk id="5" creationId="{E592BB41-EF27-C64F-9CDF-AA7E042476C5}"/>
          </ac:spMkLst>
        </pc:spChg>
        <pc:picChg chg="add mod">
          <ac:chgData name="Toli Apostolidis" userId="47438468-5f38-4f15-92e1-3702c91ca3ab" providerId="ADAL" clId="{A3F432AD-5FCF-B642-BC59-B2FC34356ECC}" dt="2022-05-23T09:15:49.571" v="3080" actId="1076"/>
          <ac:picMkLst>
            <pc:docMk/>
            <pc:sldMk cId="839765619" sldId="2147138656"/>
            <ac:picMk id="4" creationId="{E8A5D65C-B768-D3B7-5A21-5A220BB870CD}"/>
          </ac:picMkLst>
        </pc:picChg>
        <pc:picChg chg="del">
          <ac:chgData name="Toli Apostolidis" userId="47438468-5f38-4f15-92e1-3702c91ca3ab" providerId="ADAL" clId="{A3F432AD-5FCF-B642-BC59-B2FC34356ECC}" dt="2022-05-23T09:15:44.440" v="3076" actId="478"/>
          <ac:picMkLst>
            <pc:docMk/>
            <pc:sldMk cId="839765619" sldId="2147138656"/>
            <ac:picMk id="7" creationId="{EB1D5C59-078F-B94B-B664-30894E9DA31B}"/>
          </ac:picMkLst>
        </pc:picChg>
      </pc:sldChg>
      <pc:sldChg chg="add">
        <pc:chgData name="Toli Apostolidis" userId="47438468-5f38-4f15-92e1-3702c91ca3ab" providerId="ADAL" clId="{A3F432AD-5FCF-B642-BC59-B2FC34356ECC}" dt="2022-05-23T09:22:04.436" v="3084"/>
        <pc:sldMkLst>
          <pc:docMk/>
          <pc:sldMk cId="3995617951" sldId="2147138657"/>
        </pc:sldMkLst>
      </pc:sldChg>
      <pc:sldChg chg="add">
        <pc:chgData name="Toli Apostolidis" userId="47438468-5f38-4f15-92e1-3702c91ca3ab" providerId="ADAL" clId="{A3F432AD-5FCF-B642-BC59-B2FC34356ECC}" dt="2022-06-14T10:09:49.777" v="3139" actId="2890"/>
        <pc:sldMkLst>
          <pc:docMk/>
          <pc:sldMk cId="3937317975" sldId="2147138658"/>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B16275-D952-4B57-B828-A4F5CF043E24}"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2F08D9C4-24B6-41B4-B517-1F54C8AA9440}">
      <dgm:prSet/>
      <dgm:spPr/>
      <dgm:t>
        <a:bodyPr/>
        <a:lstStyle/>
        <a:p>
          <a:r>
            <a:rPr lang="en-US" b="0" i="0"/>
            <a:t>Auto-instrumentation</a:t>
          </a:r>
          <a:endParaRPr lang="en-US"/>
        </a:p>
      </dgm:t>
    </dgm:pt>
    <dgm:pt modelId="{2F13CF24-A322-4FFE-A16E-C07CF3783D07}" type="parTrans" cxnId="{370E545D-EE6C-49B4-8B66-1ED1B0ABFAD7}">
      <dgm:prSet/>
      <dgm:spPr/>
      <dgm:t>
        <a:bodyPr/>
        <a:lstStyle/>
        <a:p>
          <a:endParaRPr lang="en-US"/>
        </a:p>
      </dgm:t>
    </dgm:pt>
    <dgm:pt modelId="{19F12E17-78C9-45FD-97AC-DF8DB3D74DFF}" type="sibTrans" cxnId="{370E545D-EE6C-49B4-8B66-1ED1B0ABFAD7}">
      <dgm:prSet/>
      <dgm:spPr/>
      <dgm:t>
        <a:bodyPr/>
        <a:lstStyle/>
        <a:p>
          <a:endParaRPr lang="en-US"/>
        </a:p>
      </dgm:t>
    </dgm:pt>
    <dgm:pt modelId="{362F1DBB-882B-44CC-BD1E-73C35E4C3BE5}">
      <dgm:prSet/>
      <dgm:spPr/>
      <dgm:t>
        <a:bodyPr/>
        <a:lstStyle/>
        <a:p>
          <a:r>
            <a:rPr lang="en-US" b="0" i="0"/>
            <a:t>Custom instrumentation</a:t>
          </a:r>
          <a:endParaRPr lang="en-US"/>
        </a:p>
      </dgm:t>
    </dgm:pt>
    <dgm:pt modelId="{14D3DD16-0CBB-4403-90DC-2F5B725E1C4D}" type="parTrans" cxnId="{9F3B8BF6-2767-4D94-A960-482EBF46AA15}">
      <dgm:prSet/>
      <dgm:spPr/>
      <dgm:t>
        <a:bodyPr/>
        <a:lstStyle/>
        <a:p>
          <a:endParaRPr lang="en-US"/>
        </a:p>
      </dgm:t>
    </dgm:pt>
    <dgm:pt modelId="{53178611-4F82-4CB9-836D-470325A51FCB}" type="sibTrans" cxnId="{9F3B8BF6-2767-4D94-A960-482EBF46AA15}">
      <dgm:prSet/>
      <dgm:spPr/>
      <dgm:t>
        <a:bodyPr/>
        <a:lstStyle/>
        <a:p>
          <a:endParaRPr lang="en-US"/>
        </a:p>
      </dgm:t>
    </dgm:pt>
    <dgm:pt modelId="{C3918A31-2FB7-4209-A075-718107E9F292}" type="pres">
      <dgm:prSet presAssocID="{97B16275-D952-4B57-B828-A4F5CF043E24}" presName="root" presStyleCnt="0">
        <dgm:presLayoutVars>
          <dgm:dir/>
          <dgm:resizeHandles val="exact"/>
        </dgm:presLayoutVars>
      </dgm:prSet>
      <dgm:spPr/>
    </dgm:pt>
    <dgm:pt modelId="{48FDB607-5E12-40F9-8991-48ED0F531C89}" type="pres">
      <dgm:prSet presAssocID="{2F08D9C4-24B6-41B4-B517-1F54C8AA9440}" presName="compNode" presStyleCnt="0"/>
      <dgm:spPr/>
    </dgm:pt>
    <dgm:pt modelId="{23F6D07E-997E-4864-99AF-04A446BF556E}" type="pres">
      <dgm:prSet presAssocID="{2F08D9C4-24B6-41B4-B517-1F54C8AA944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14B9B8EA-C9AA-4E68-9987-1530739C0244}" type="pres">
      <dgm:prSet presAssocID="{2F08D9C4-24B6-41B4-B517-1F54C8AA9440}" presName="spaceRect" presStyleCnt="0"/>
      <dgm:spPr/>
    </dgm:pt>
    <dgm:pt modelId="{3FF3AE42-2174-421E-92B3-D70344BA41BC}" type="pres">
      <dgm:prSet presAssocID="{2F08D9C4-24B6-41B4-B517-1F54C8AA9440}" presName="textRect" presStyleLbl="revTx" presStyleIdx="0" presStyleCnt="2">
        <dgm:presLayoutVars>
          <dgm:chMax val="1"/>
          <dgm:chPref val="1"/>
        </dgm:presLayoutVars>
      </dgm:prSet>
      <dgm:spPr/>
    </dgm:pt>
    <dgm:pt modelId="{63C01AEF-329E-4A73-8C6B-FE776689181B}" type="pres">
      <dgm:prSet presAssocID="{19F12E17-78C9-45FD-97AC-DF8DB3D74DFF}" presName="sibTrans" presStyleCnt="0"/>
      <dgm:spPr/>
    </dgm:pt>
    <dgm:pt modelId="{F4575827-C6F0-44E8-8413-CD9C9A02AFAC}" type="pres">
      <dgm:prSet presAssocID="{362F1DBB-882B-44CC-BD1E-73C35E4C3BE5}" presName="compNode" presStyleCnt="0"/>
      <dgm:spPr/>
    </dgm:pt>
    <dgm:pt modelId="{28289D89-32CD-45E1-B210-B8C569E76FD4}" type="pres">
      <dgm:prSet presAssocID="{362F1DBB-882B-44CC-BD1E-73C35E4C3BE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55BB3485-5D6D-44DB-BFC1-E1A6A65C685D}" type="pres">
      <dgm:prSet presAssocID="{362F1DBB-882B-44CC-BD1E-73C35E4C3BE5}" presName="spaceRect" presStyleCnt="0"/>
      <dgm:spPr/>
    </dgm:pt>
    <dgm:pt modelId="{46DB914F-BE96-46A8-8E03-290DE83F7698}" type="pres">
      <dgm:prSet presAssocID="{362F1DBB-882B-44CC-BD1E-73C35E4C3BE5}" presName="textRect" presStyleLbl="revTx" presStyleIdx="1" presStyleCnt="2">
        <dgm:presLayoutVars>
          <dgm:chMax val="1"/>
          <dgm:chPref val="1"/>
        </dgm:presLayoutVars>
      </dgm:prSet>
      <dgm:spPr/>
    </dgm:pt>
  </dgm:ptLst>
  <dgm:cxnLst>
    <dgm:cxn modelId="{B500171D-3ED5-4801-A00D-ECF266689247}" type="presOf" srcId="{97B16275-D952-4B57-B828-A4F5CF043E24}" destId="{C3918A31-2FB7-4209-A075-718107E9F292}" srcOrd="0" destOrd="0" presId="urn:microsoft.com/office/officeart/2018/2/layout/IconLabelList"/>
    <dgm:cxn modelId="{370E545D-EE6C-49B4-8B66-1ED1B0ABFAD7}" srcId="{97B16275-D952-4B57-B828-A4F5CF043E24}" destId="{2F08D9C4-24B6-41B4-B517-1F54C8AA9440}" srcOrd="0" destOrd="0" parTransId="{2F13CF24-A322-4FFE-A16E-C07CF3783D07}" sibTransId="{19F12E17-78C9-45FD-97AC-DF8DB3D74DFF}"/>
    <dgm:cxn modelId="{05DC6188-EB73-4ABA-8599-C837F953BD30}" type="presOf" srcId="{2F08D9C4-24B6-41B4-B517-1F54C8AA9440}" destId="{3FF3AE42-2174-421E-92B3-D70344BA41BC}" srcOrd="0" destOrd="0" presId="urn:microsoft.com/office/officeart/2018/2/layout/IconLabelList"/>
    <dgm:cxn modelId="{9F4F8C93-EAAD-4C12-A84C-E923FE1E270C}" type="presOf" srcId="{362F1DBB-882B-44CC-BD1E-73C35E4C3BE5}" destId="{46DB914F-BE96-46A8-8E03-290DE83F7698}" srcOrd="0" destOrd="0" presId="urn:microsoft.com/office/officeart/2018/2/layout/IconLabelList"/>
    <dgm:cxn modelId="{9F3B8BF6-2767-4D94-A960-482EBF46AA15}" srcId="{97B16275-D952-4B57-B828-A4F5CF043E24}" destId="{362F1DBB-882B-44CC-BD1E-73C35E4C3BE5}" srcOrd="1" destOrd="0" parTransId="{14D3DD16-0CBB-4403-90DC-2F5B725E1C4D}" sibTransId="{53178611-4F82-4CB9-836D-470325A51FCB}"/>
    <dgm:cxn modelId="{A3C43D33-8B7E-48CC-B644-448D023A9098}" type="presParOf" srcId="{C3918A31-2FB7-4209-A075-718107E9F292}" destId="{48FDB607-5E12-40F9-8991-48ED0F531C89}" srcOrd="0" destOrd="0" presId="urn:microsoft.com/office/officeart/2018/2/layout/IconLabelList"/>
    <dgm:cxn modelId="{B077496A-484B-4B55-BD6E-0E109F3CDC68}" type="presParOf" srcId="{48FDB607-5E12-40F9-8991-48ED0F531C89}" destId="{23F6D07E-997E-4864-99AF-04A446BF556E}" srcOrd="0" destOrd="0" presId="urn:microsoft.com/office/officeart/2018/2/layout/IconLabelList"/>
    <dgm:cxn modelId="{2212C6E3-636B-4C74-970D-374B35883125}" type="presParOf" srcId="{48FDB607-5E12-40F9-8991-48ED0F531C89}" destId="{14B9B8EA-C9AA-4E68-9987-1530739C0244}" srcOrd="1" destOrd="0" presId="urn:microsoft.com/office/officeart/2018/2/layout/IconLabelList"/>
    <dgm:cxn modelId="{80979F3F-3F3B-45FE-AE89-EDBD7A0E6FDA}" type="presParOf" srcId="{48FDB607-5E12-40F9-8991-48ED0F531C89}" destId="{3FF3AE42-2174-421E-92B3-D70344BA41BC}" srcOrd="2" destOrd="0" presId="urn:microsoft.com/office/officeart/2018/2/layout/IconLabelList"/>
    <dgm:cxn modelId="{41504C1E-5CCA-49CE-ADFB-8B6313D8585E}" type="presParOf" srcId="{C3918A31-2FB7-4209-A075-718107E9F292}" destId="{63C01AEF-329E-4A73-8C6B-FE776689181B}" srcOrd="1" destOrd="0" presId="urn:microsoft.com/office/officeart/2018/2/layout/IconLabelList"/>
    <dgm:cxn modelId="{ED380B5E-2F79-4A4A-8965-F0B609B792C6}" type="presParOf" srcId="{C3918A31-2FB7-4209-A075-718107E9F292}" destId="{F4575827-C6F0-44E8-8413-CD9C9A02AFAC}" srcOrd="2" destOrd="0" presId="urn:microsoft.com/office/officeart/2018/2/layout/IconLabelList"/>
    <dgm:cxn modelId="{210C9CE2-83F9-43ED-849A-D0505F731D6A}" type="presParOf" srcId="{F4575827-C6F0-44E8-8413-CD9C9A02AFAC}" destId="{28289D89-32CD-45E1-B210-B8C569E76FD4}" srcOrd="0" destOrd="0" presId="urn:microsoft.com/office/officeart/2018/2/layout/IconLabelList"/>
    <dgm:cxn modelId="{98E504BF-073E-4935-A920-846816C0FB88}" type="presParOf" srcId="{F4575827-C6F0-44E8-8413-CD9C9A02AFAC}" destId="{55BB3485-5D6D-44DB-BFC1-E1A6A65C685D}" srcOrd="1" destOrd="0" presId="urn:microsoft.com/office/officeart/2018/2/layout/IconLabelList"/>
    <dgm:cxn modelId="{602023DC-0142-45F8-9A71-1FF8CBAF9F57}" type="presParOf" srcId="{F4575827-C6F0-44E8-8413-CD9C9A02AFAC}" destId="{46DB914F-BE96-46A8-8E03-290DE83F76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FC7EEE-64D3-4A62-89D0-7EF7B4D54B23}"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81923EB0-81FA-42F4-AD36-037C03B79261}">
      <dgm:prSet custT="1"/>
      <dgm:spPr>
        <a:solidFill>
          <a:schemeClr val="accent1"/>
        </a:solidFill>
      </dgm:spPr>
      <dgm:t>
        <a:bodyPr/>
        <a:lstStyle/>
        <a:p>
          <a:r>
            <a:rPr lang="en-GB" sz="4000" dirty="0"/>
            <a:t>Traces</a:t>
          </a:r>
          <a:endParaRPr lang="en-GB" sz="3100" dirty="0"/>
        </a:p>
      </dgm:t>
    </dgm:pt>
    <dgm:pt modelId="{7A8E6307-D698-4ECD-9166-7D4F9ABD69BF}" type="parTrans" cxnId="{A25137B5-94A2-4804-A5F4-88375278EF6E}">
      <dgm:prSet/>
      <dgm:spPr/>
      <dgm:t>
        <a:bodyPr/>
        <a:lstStyle/>
        <a:p>
          <a:endParaRPr lang="en-US"/>
        </a:p>
      </dgm:t>
    </dgm:pt>
    <dgm:pt modelId="{80232D35-6831-465A-B503-D21BF176330D}" type="sibTrans" cxnId="{A25137B5-94A2-4804-A5F4-88375278EF6E}">
      <dgm:prSet/>
      <dgm:spPr/>
      <dgm:t>
        <a:bodyPr/>
        <a:lstStyle/>
        <a:p>
          <a:endParaRPr lang="en-US"/>
        </a:p>
      </dgm:t>
    </dgm:pt>
    <dgm:pt modelId="{B4E774D9-9DC6-4EEA-B0A8-F4E8404C1F01}">
      <dgm:prSet custT="1"/>
      <dgm:spPr>
        <a:solidFill>
          <a:schemeClr val="accent1"/>
        </a:solidFill>
      </dgm:spPr>
      <dgm:t>
        <a:bodyPr/>
        <a:lstStyle/>
        <a:p>
          <a:r>
            <a:rPr lang="en-GB" sz="4000" dirty="0"/>
            <a:t>Metrics</a:t>
          </a:r>
        </a:p>
      </dgm:t>
    </dgm:pt>
    <dgm:pt modelId="{6003694E-5551-43AE-96BD-5076698B4C57}" type="parTrans" cxnId="{ECB8DAB7-550B-42BE-AF71-BDEBBCA44655}">
      <dgm:prSet/>
      <dgm:spPr/>
      <dgm:t>
        <a:bodyPr/>
        <a:lstStyle/>
        <a:p>
          <a:endParaRPr lang="en-US"/>
        </a:p>
      </dgm:t>
    </dgm:pt>
    <dgm:pt modelId="{435C9836-0A18-4378-BAD8-6E49A0663C4B}" type="sibTrans" cxnId="{ECB8DAB7-550B-42BE-AF71-BDEBBCA44655}">
      <dgm:prSet/>
      <dgm:spPr/>
      <dgm:t>
        <a:bodyPr/>
        <a:lstStyle/>
        <a:p>
          <a:endParaRPr lang="en-US"/>
        </a:p>
      </dgm:t>
    </dgm:pt>
    <dgm:pt modelId="{480B00E5-4EFA-40B5-82AB-01A22CA645F6}">
      <dgm:prSet custT="1"/>
      <dgm:spPr>
        <a:solidFill>
          <a:schemeClr val="accent1"/>
        </a:solidFill>
      </dgm:spPr>
      <dgm:t>
        <a:bodyPr/>
        <a:lstStyle/>
        <a:p>
          <a:r>
            <a:rPr lang="en-GB" sz="4000" dirty="0"/>
            <a:t>Logs</a:t>
          </a:r>
        </a:p>
      </dgm:t>
    </dgm:pt>
    <dgm:pt modelId="{B18DE899-D1C9-437D-8003-019F26ED4495}" type="parTrans" cxnId="{F645982C-7423-4974-A96A-5B6D8960E062}">
      <dgm:prSet/>
      <dgm:spPr/>
      <dgm:t>
        <a:bodyPr/>
        <a:lstStyle/>
        <a:p>
          <a:endParaRPr lang="en-US"/>
        </a:p>
      </dgm:t>
    </dgm:pt>
    <dgm:pt modelId="{1DD8322D-5B64-48D4-B825-BCE43D71C244}" type="sibTrans" cxnId="{F645982C-7423-4974-A96A-5B6D8960E062}">
      <dgm:prSet/>
      <dgm:spPr/>
      <dgm:t>
        <a:bodyPr/>
        <a:lstStyle/>
        <a:p>
          <a:endParaRPr lang="en-US"/>
        </a:p>
      </dgm:t>
    </dgm:pt>
    <dgm:pt modelId="{FD7CD19B-E9E9-494F-BCED-524146A9A0C9}">
      <dgm:prSet custT="1"/>
      <dgm:spPr>
        <a:solidFill>
          <a:schemeClr val="accent1"/>
        </a:solidFill>
      </dgm:spPr>
      <dgm:t>
        <a:bodyPr/>
        <a:lstStyle/>
        <a:p>
          <a:r>
            <a:rPr lang="en-GB" sz="4000" dirty="0"/>
            <a:t>RUM</a:t>
          </a:r>
        </a:p>
      </dgm:t>
    </dgm:pt>
    <dgm:pt modelId="{76A76262-D9EF-4502-A5BC-E36A45AFD9CB}" type="parTrans" cxnId="{9A079840-9731-4BF0-B182-C2CBB972DB24}">
      <dgm:prSet/>
      <dgm:spPr/>
      <dgm:t>
        <a:bodyPr/>
        <a:lstStyle/>
        <a:p>
          <a:endParaRPr lang="en-US"/>
        </a:p>
      </dgm:t>
    </dgm:pt>
    <dgm:pt modelId="{5FC07BC9-8610-4A64-B398-531535208BBD}" type="sibTrans" cxnId="{9A079840-9731-4BF0-B182-C2CBB972DB24}">
      <dgm:prSet/>
      <dgm:spPr/>
      <dgm:t>
        <a:bodyPr/>
        <a:lstStyle/>
        <a:p>
          <a:endParaRPr lang="en-US"/>
        </a:p>
      </dgm:t>
    </dgm:pt>
    <dgm:pt modelId="{FA0FF9A8-5C17-1849-912A-42502D1C771E}">
      <dgm:prSet custT="1"/>
      <dgm:spPr>
        <a:solidFill>
          <a:schemeClr val="accent1"/>
        </a:solidFill>
      </dgm:spPr>
      <dgm:t>
        <a:bodyPr/>
        <a:lstStyle/>
        <a:p>
          <a:r>
            <a:rPr lang="en-GB" sz="4000" dirty="0"/>
            <a:t>Events</a:t>
          </a:r>
        </a:p>
      </dgm:t>
    </dgm:pt>
    <dgm:pt modelId="{71EB6510-C64C-CB4B-B919-0A182FF9B312}" type="parTrans" cxnId="{EF224123-860B-C541-98B2-8C7D8C809221}">
      <dgm:prSet/>
      <dgm:spPr/>
    </dgm:pt>
    <dgm:pt modelId="{7A903070-5BAE-4349-B0B6-4F0406B221CA}" type="sibTrans" cxnId="{EF224123-860B-C541-98B2-8C7D8C809221}">
      <dgm:prSet/>
      <dgm:spPr/>
    </dgm:pt>
    <dgm:pt modelId="{4BF3F994-94DC-B949-B624-03CD8018ACB7}">
      <dgm:prSet custT="1"/>
      <dgm:spPr>
        <a:solidFill>
          <a:schemeClr val="accent1"/>
        </a:solidFill>
      </dgm:spPr>
      <dgm:t>
        <a:bodyPr/>
        <a:lstStyle/>
        <a:p>
          <a:r>
            <a:rPr lang="en-GB" sz="4000" dirty="0"/>
            <a:t>CI Pipelines</a:t>
          </a:r>
        </a:p>
      </dgm:t>
    </dgm:pt>
    <dgm:pt modelId="{13320277-ED2D-2244-A4B0-2D3719E8DCD8}" type="parTrans" cxnId="{E4CE874F-1B47-8041-82BD-52F3710396D4}">
      <dgm:prSet/>
      <dgm:spPr/>
    </dgm:pt>
    <dgm:pt modelId="{11793304-0086-A24C-A787-974139E1AA80}" type="sibTrans" cxnId="{E4CE874F-1B47-8041-82BD-52F3710396D4}">
      <dgm:prSet/>
      <dgm:spPr/>
    </dgm:pt>
    <dgm:pt modelId="{D97B90B6-D728-B64D-AA2D-A1C681199F85}">
      <dgm:prSet custT="1"/>
      <dgm:spPr>
        <a:solidFill>
          <a:schemeClr val="accent1"/>
        </a:solidFill>
      </dgm:spPr>
      <dgm:t>
        <a:bodyPr/>
        <a:lstStyle/>
        <a:p>
          <a:r>
            <a:rPr lang="en-GB" sz="4000" dirty="0"/>
            <a:t>CI Tests</a:t>
          </a:r>
        </a:p>
      </dgm:t>
    </dgm:pt>
    <dgm:pt modelId="{4B559C6B-A4CF-BB47-BBE5-EA472A298A76}" type="parTrans" cxnId="{9ADE8F28-62B4-A84D-86DB-14FCC353AC04}">
      <dgm:prSet/>
      <dgm:spPr/>
    </dgm:pt>
    <dgm:pt modelId="{3F7CDBE0-E09A-6B4E-A217-369298E8982D}" type="sibTrans" cxnId="{9ADE8F28-62B4-A84D-86DB-14FCC353AC04}">
      <dgm:prSet/>
      <dgm:spPr/>
    </dgm:pt>
    <dgm:pt modelId="{08114782-4366-1348-BE86-A432CD91F019}" type="pres">
      <dgm:prSet presAssocID="{91FC7EEE-64D3-4A62-89D0-7EF7B4D54B23}" presName="diagram" presStyleCnt="0">
        <dgm:presLayoutVars>
          <dgm:dir/>
          <dgm:resizeHandles val="exact"/>
        </dgm:presLayoutVars>
      </dgm:prSet>
      <dgm:spPr/>
    </dgm:pt>
    <dgm:pt modelId="{9DF04866-41DF-A94C-A79B-49136BEE6B32}" type="pres">
      <dgm:prSet presAssocID="{81923EB0-81FA-42F4-AD36-037C03B79261}" presName="node" presStyleLbl="node1" presStyleIdx="0" presStyleCnt="7" custScaleX="101782">
        <dgm:presLayoutVars>
          <dgm:bulletEnabled val="1"/>
        </dgm:presLayoutVars>
      </dgm:prSet>
      <dgm:spPr/>
    </dgm:pt>
    <dgm:pt modelId="{BE08C683-07DC-FE40-BF8A-1127B9B7FF03}" type="pres">
      <dgm:prSet presAssocID="{80232D35-6831-465A-B503-D21BF176330D}" presName="sibTrans" presStyleCnt="0"/>
      <dgm:spPr/>
    </dgm:pt>
    <dgm:pt modelId="{E1E61711-5B5D-9A40-8AFF-3F98AD6E6AA9}" type="pres">
      <dgm:prSet presAssocID="{B4E774D9-9DC6-4EEA-B0A8-F4E8404C1F01}" presName="node" presStyleLbl="node1" presStyleIdx="1" presStyleCnt="7" custScaleX="109207" custScaleY="99007" custLinFactNeighborX="2516" custLinFactNeighborY="699">
        <dgm:presLayoutVars>
          <dgm:bulletEnabled val="1"/>
        </dgm:presLayoutVars>
      </dgm:prSet>
      <dgm:spPr/>
    </dgm:pt>
    <dgm:pt modelId="{4792E15F-629F-C344-A4F3-8E8BE776A4BE}" type="pres">
      <dgm:prSet presAssocID="{435C9836-0A18-4378-BAD8-6E49A0663C4B}" presName="sibTrans" presStyleCnt="0"/>
      <dgm:spPr/>
    </dgm:pt>
    <dgm:pt modelId="{F326D2F4-3B37-9D4E-889F-399E49DDE163}" type="pres">
      <dgm:prSet presAssocID="{480B00E5-4EFA-40B5-82AB-01A22CA645F6}" presName="node" presStyleLbl="node1" presStyleIdx="2" presStyleCnt="7">
        <dgm:presLayoutVars>
          <dgm:bulletEnabled val="1"/>
        </dgm:presLayoutVars>
      </dgm:prSet>
      <dgm:spPr/>
    </dgm:pt>
    <dgm:pt modelId="{BE17EC21-6844-194A-86EE-405E25F0EB0A}" type="pres">
      <dgm:prSet presAssocID="{1DD8322D-5B64-48D4-B825-BCE43D71C244}" presName="sibTrans" presStyleCnt="0"/>
      <dgm:spPr/>
    </dgm:pt>
    <dgm:pt modelId="{A5982091-7C36-3D4F-9BF9-082EACBE82C8}" type="pres">
      <dgm:prSet presAssocID="{FD7CD19B-E9E9-494F-BCED-524146A9A0C9}" presName="node" presStyleLbl="node1" presStyleIdx="3" presStyleCnt="7" custScaleX="107073" custLinFactNeighborX="2935" custLinFactNeighborY="-828">
        <dgm:presLayoutVars>
          <dgm:bulletEnabled val="1"/>
        </dgm:presLayoutVars>
      </dgm:prSet>
      <dgm:spPr/>
    </dgm:pt>
    <dgm:pt modelId="{B02BC1A0-6B09-5B48-9631-D7E1691FB714}" type="pres">
      <dgm:prSet presAssocID="{5FC07BC9-8610-4A64-B398-531535208BBD}" presName="sibTrans" presStyleCnt="0"/>
      <dgm:spPr/>
    </dgm:pt>
    <dgm:pt modelId="{F0614B65-9293-E843-A1B4-B4EF9ABCF838}" type="pres">
      <dgm:prSet presAssocID="{FA0FF9A8-5C17-1849-912A-42502D1C771E}" presName="node" presStyleLbl="node1" presStyleIdx="4" presStyleCnt="7">
        <dgm:presLayoutVars>
          <dgm:bulletEnabled val="1"/>
        </dgm:presLayoutVars>
      </dgm:prSet>
      <dgm:spPr/>
    </dgm:pt>
    <dgm:pt modelId="{1A8D012F-7041-7845-B0B5-77290E97BC14}" type="pres">
      <dgm:prSet presAssocID="{7A903070-5BAE-4349-B0B6-4F0406B221CA}" presName="sibTrans" presStyleCnt="0"/>
      <dgm:spPr/>
    </dgm:pt>
    <dgm:pt modelId="{CCB89D0D-80A0-CF4C-8365-4B265790C62E}" type="pres">
      <dgm:prSet presAssocID="{4BF3F994-94DC-B949-B624-03CD8018ACB7}" presName="node" presStyleLbl="node1" presStyleIdx="5" presStyleCnt="7">
        <dgm:presLayoutVars>
          <dgm:bulletEnabled val="1"/>
        </dgm:presLayoutVars>
      </dgm:prSet>
      <dgm:spPr/>
    </dgm:pt>
    <dgm:pt modelId="{6CBD65B9-7810-084F-B5E3-B578F7E9E36F}" type="pres">
      <dgm:prSet presAssocID="{11793304-0086-A24C-A787-974139E1AA80}" presName="sibTrans" presStyleCnt="0"/>
      <dgm:spPr/>
    </dgm:pt>
    <dgm:pt modelId="{30EC0A72-3C85-4747-ACDD-92EFC66CF216}" type="pres">
      <dgm:prSet presAssocID="{D97B90B6-D728-B64D-AA2D-A1C681199F85}" presName="node" presStyleLbl="node1" presStyleIdx="6" presStyleCnt="7">
        <dgm:presLayoutVars>
          <dgm:bulletEnabled val="1"/>
        </dgm:presLayoutVars>
      </dgm:prSet>
      <dgm:spPr/>
    </dgm:pt>
  </dgm:ptLst>
  <dgm:cxnLst>
    <dgm:cxn modelId="{6FD1760D-1328-644D-B17F-E2BF9D2A504A}" type="presOf" srcId="{480B00E5-4EFA-40B5-82AB-01A22CA645F6}" destId="{F326D2F4-3B37-9D4E-889F-399E49DDE163}" srcOrd="0" destOrd="0" presId="urn:microsoft.com/office/officeart/2005/8/layout/default"/>
    <dgm:cxn modelId="{EF224123-860B-C541-98B2-8C7D8C809221}" srcId="{91FC7EEE-64D3-4A62-89D0-7EF7B4D54B23}" destId="{FA0FF9A8-5C17-1849-912A-42502D1C771E}" srcOrd="4" destOrd="0" parTransId="{71EB6510-C64C-CB4B-B919-0A182FF9B312}" sibTransId="{7A903070-5BAE-4349-B0B6-4F0406B221CA}"/>
    <dgm:cxn modelId="{7ACC7024-1D91-A64B-B913-845CD2385854}" type="presOf" srcId="{81923EB0-81FA-42F4-AD36-037C03B79261}" destId="{9DF04866-41DF-A94C-A79B-49136BEE6B32}" srcOrd="0" destOrd="0" presId="urn:microsoft.com/office/officeart/2005/8/layout/default"/>
    <dgm:cxn modelId="{4BF82428-FFA1-7F4E-985E-CBB7011AB28E}" type="presOf" srcId="{FA0FF9A8-5C17-1849-912A-42502D1C771E}" destId="{F0614B65-9293-E843-A1B4-B4EF9ABCF838}" srcOrd="0" destOrd="0" presId="urn:microsoft.com/office/officeart/2005/8/layout/default"/>
    <dgm:cxn modelId="{9ADE8F28-62B4-A84D-86DB-14FCC353AC04}" srcId="{91FC7EEE-64D3-4A62-89D0-7EF7B4D54B23}" destId="{D97B90B6-D728-B64D-AA2D-A1C681199F85}" srcOrd="6" destOrd="0" parTransId="{4B559C6B-A4CF-BB47-BBE5-EA472A298A76}" sibTransId="{3F7CDBE0-E09A-6B4E-A217-369298E8982D}"/>
    <dgm:cxn modelId="{F645982C-7423-4974-A96A-5B6D8960E062}" srcId="{91FC7EEE-64D3-4A62-89D0-7EF7B4D54B23}" destId="{480B00E5-4EFA-40B5-82AB-01A22CA645F6}" srcOrd="2" destOrd="0" parTransId="{B18DE899-D1C9-437D-8003-019F26ED4495}" sibTransId="{1DD8322D-5B64-48D4-B825-BCE43D71C244}"/>
    <dgm:cxn modelId="{957A9634-F440-BD41-8A10-F2472CE2FFC0}" type="presOf" srcId="{FD7CD19B-E9E9-494F-BCED-524146A9A0C9}" destId="{A5982091-7C36-3D4F-9BF9-082EACBE82C8}" srcOrd="0" destOrd="0" presId="urn:microsoft.com/office/officeart/2005/8/layout/default"/>
    <dgm:cxn modelId="{9A079840-9731-4BF0-B182-C2CBB972DB24}" srcId="{91FC7EEE-64D3-4A62-89D0-7EF7B4D54B23}" destId="{FD7CD19B-E9E9-494F-BCED-524146A9A0C9}" srcOrd="3" destOrd="0" parTransId="{76A76262-D9EF-4502-A5BC-E36A45AFD9CB}" sibTransId="{5FC07BC9-8610-4A64-B398-531535208BBD}"/>
    <dgm:cxn modelId="{E4CE874F-1B47-8041-82BD-52F3710396D4}" srcId="{91FC7EEE-64D3-4A62-89D0-7EF7B4D54B23}" destId="{4BF3F994-94DC-B949-B624-03CD8018ACB7}" srcOrd="5" destOrd="0" parTransId="{13320277-ED2D-2244-A4B0-2D3719E8DCD8}" sibTransId="{11793304-0086-A24C-A787-974139E1AA80}"/>
    <dgm:cxn modelId="{06048065-6222-1F49-B138-45B2971796BD}" type="presOf" srcId="{B4E774D9-9DC6-4EEA-B0A8-F4E8404C1F01}" destId="{E1E61711-5B5D-9A40-8AFF-3F98AD6E6AA9}" srcOrd="0" destOrd="0" presId="urn:microsoft.com/office/officeart/2005/8/layout/default"/>
    <dgm:cxn modelId="{D657A565-0C30-3443-84D7-EA211EE66AD6}" type="presOf" srcId="{4BF3F994-94DC-B949-B624-03CD8018ACB7}" destId="{CCB89D0D-80A0-CF4C-8365-4B265790C62E}" srcOrd="0" destOrd="0" presId="urn:microsoft.com/office/officeart/2005/8/layout/default"/>
    <dgm:cxn modelId="{FCE1B2AD-29C4-0B4D-BC0C-964B3BAE5010}" type="presOf" srcId="{D97B90B6-D728-B64D-AA2D-A1C681199F85}" destId="{30EC0A72-3C85-4747-ACDD-92EFC66CF216}" srcOrd="0" destOrd="0" presId="urn:microsoft.com/office/officeart/2005/8/layout/default"/>
    <dgm:cxn modelId="{A25137B5-94A2-4804-A5F4-88375278EF6E}" srcId="{91FC7EEE-64D3-4A62-89D0-7EF7B4D54B23}" destId="{81923EB0-81FA-42F4-AD36-037C03B79261}" srcOrd="0" destOrd="0" parTransId="{7A8E6307-D698-4ECD-9166-7D4F9ABD69BF}" sibTransId="{80232D35-6831-465A-B503-D21BF176330D}"/>
    <dgm:cxn modelId="{ECB8DAB7-550B-42BE-AF71-BDEBBCA44655}" srcId="{91FC7EEE-64D3-4A62-89D0-7EF7B4D54B23}" destId="{B4E774D9-9DC6-4EEA-B0A8-F4E8404C1F01}" srcOrd="1" destOrd="0" parTransId="{6003694E-5551-43AE-96BD-5076698B4C57}" sibTransId="{435C9836-0A18-4378-BAD8-6E49A0663C4B}"/>
    <dgm:cxn modelId="{BABBE3B7-4C2D-3146-84E4-173D4DB2E6FB}" type="presOf" srcId="{91FC7EEE-64D3-4A62-89D0-7EF7B4D54B23}" destId="{08114782-4366-1348-BE86-A432CD91F019}" srcOrd="0" destOrd="0" presId="urn:microsoft.com/office/officeart/2005/8/layout/default"/>
    <dgm:cxn modelId="{499ACD84-196E-AA40-A50A-84764F073286}" type="presParOf" srcId="{08114782-4366-1348-BE86-A432CD91F019}" destId="{9DF04866-41DF-A94C-A79B-49136BEE6B32}" srcOrd="0" destOrd="0" presId="urn:microsoft.com/office/officeart/2005/8/layout/default"/>
    <dgm:cxn modelId="{66A0F484-45B2-E342-A9D2-BC1F0B674B63}" type="presParOf" srcId="{08114782-4366-1348-BE86-A432CD91F019}" destId="{BE08C683-07DC-FE40-BF8A-1127B9B7FF03}" srcOrd="1" destOrd="0" presId="urn:microsoft.com/office/officeart/2005/8/layout/default"/>
    <dgm:cxn modelId="{97E64D8B-4D39-4541-8A97-21F2B2675F03}" type="presParOf" srcId="{08114782-4366-1348-BE86-A432CD91F019}" destId="{E1E61711-5B5D-9A40-8AFF-3F98AD6E6AA9}" srcOrd="2" destOrd="0" presId="urn:microsoft.com/office/officeart/2005/8/layout/default"/>
    <dgm:cxn modelId="{4405F9D3-0CD4-B046-8D24-C784DE09C3EC}" type="presParOf" srcId="{08114782-4366-1348-BE86-A432CD91F019}" destId="{4792E15F-629F-C344-A4F3-8E8BE776A4BE}" srcOrd="3" destOrd="0" presId="urn:microsoft.com/office/officeart/2005/8/layout/default"/>
    <dgm:cxn modelId="{65EC3E6A-B88B-874F-9CE7-F07C05F31C5C}" type="presParOf" srcId="{08114782-4366-1348-BE86-A432CD91F019}" destId="{F326D2F4-3B37-9D4E-889F-399E49DDE163}" srcOrd="4" destOrd="0" presId="urn:microsoft.com/office/officeart/2005/8/layout/default"/>
    <dgm:cxn modelId="{BF534902-4AEF-274A-ABAC-4747AC5667DA}" type="presParOf" srcId="{08114782-4366-1348-BE86-A432CD91F019}" destId="{BE17EC21-6844-194A-86EE-405E25F0EB0A}" srcOrd="5" destOrd="0" presId="urn:microsoft.com/office/officeart/2005/8/layout/default"/>
    <dgm:cxn modelId="{9354CF45-77E7-114A-81DD-64255D0F7200}" type="presParOf" srcId="{08114782-4366-1348-BE86-A432CD91F019}" destId="{A5982091-7C36-3D4F-9BF9-082EACBE82C8}" srcOrd="6" destOrd="0" presId="urn:microsoft.com/office/officeart/2005/8/layout/default"/>
    <dgm:cxn modelId="{BD1600A9-157F-7F43-9F69-BD25208AF74F}" type="presParOf" srcId="{08114782-4366-1348-BE86-A432CD91F019}" destId="{B02BC1A0-6B09-5B48-9631-D7E1691FB714}" srcOrd="7" destOrd="0" presId="urn:microsoft.com/office/officeart/2005/8/layout/default"/>
    <dgm:cxn modelId="{280A217D-6390-304A-81F4-80AC74EE4434}" type="presParOf" srcId="{08114782-4366-1348-BE86-A432CD91F019}" destId="{F0614B65-9293-E843-A1B4-B4EF9ABCF838}" srcOrd="8" destOrd="0" presId="urn:microsoft.com/office/officeart/2005/8/layout/default"/>
    <dgm:cxn modelId="{1BB47DFC-5731-094A-AE24-D85E24A36A49}" type="presParOf" srcId="{08114782-4366-1348-BE86-A432CD91F019}" destId="{1A8D012F-7041-7845-B0B5-77290E97BC14}" srcOrd="9" destOrd="0" presId="urn:microsoft.com/office/officeart/2005/8/layout/default"/>
    <dgm:cxn modelId="{0E08B3CD-7F1E-AF46-BB1D-EB9CA7882E3B}" type="presParOf" srcId="{08114782-4366-1348-BE86-A432CD91F019}" destId="{CCB89D0D-80A0-CF4C-8365-4B265790C62E}" srcOrd="10" destOrd="0" presId="urn:microsoft.com/office/officeart/2005/8/layout/default"/>
    <dgm:cxn modelId="{9D318DD0-7D56-D94E-BB4C-2851DEFB3251}" type="presParOf" srcId="{08114782-4366-1348-BE86-A432CD91F019}" destId="{6CBD65B9-7810-084F-B5E3-B578F7E9E36F}" srcOrd="11" destOrd="0" presId="urn:microsoft.com/office/officeart/2005/8/layout/default"/>
    <dgm:cxn modelId="{977AE95F-9F74-A544-A9B0-33D110FDAB60}" type="presParOf" srcId="{08114782-4366-1348-BE86-A432CD91F019}" destId="{30EC0A72-3C85-4747-ACDD-92EFC66CF216}"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6D07E-997E-4864-99AF-04A446BF556E}">
      <dsp:nvSpPr>
        <dsp:cNvPr id="0" name=""/>
        <dsp:cNvSpPr/>
      </dsp:nvSpPr>
      <dsp:spPr>
        <a:xfrm>
          <a:off x="1771083" y="4606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F3AE42-2174-421E-92B3-D70344BA41BC}">
      <dsp:nvSpPr>
        <dsp:cNvPr id="0" name=""/>
        <dsp:cNvSpPr/>
      </dsp:nvSpPr>
      <dsp:spPr>
        <a:xfrm>
          <a:off x="583083" y="287495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b="0" i="0" kern="1200"/>
            <a:t>Auto-instrumentation</a:t>
          </a:r>
          <a:endParaRPr lang="en-US" sz="2800" kern="1200"/>
        </a:p>
      </dsp:txBody>
      <dsp:txXfrm>
        <a:off x="583083" y="2874957"/>
        <a:ext cx="4320000" cy="720000"/>
      </dsp:txXfrm>
    </dsp:sp>
    <dsp:sp modelId="{28289D89-32CD-45E1-B210-B8C569E76FD4}">
      <dsp:nvSpPr>
        <dsp:cNvPr id="0" name=""/>
        <dsp:cNvSpPr/>
      </dsp:nvSpPr>
      <dsp:spPr>
        <a:xfrm>
          <a:off x="6847083" y="4606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DB914F-BE96-46A8-8E03-290DE83F7698}">
      <dsp:nvSpPr>
        <dsp:cNvPr id="0" name=""/>
        <dsp:cNvSpPr/>
      </dsp:nvSpPr>
      <dsp:spPr>
        <a:xfrm>
          <a:off x="5659083" y="287495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b="0" i="0" kern="1200"/>
            <a:t>Custom instrumentation</a:t>
          </a:r>
          <a:endParaRPr lang="en-US" sz="2800" kern="1200"/>
        </a:p>
      </dsp:txBody>
      <dsp:txXfrm>
        <a:off x="5659083" y="2874957"/>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04866-41DF-A94C-A79B-49136BEE6B32}">
      <dsp:nvSpPr>
        <dsp:cNvPr id="0" name=""/>
        <dsp:cNvSpPr/>
      </dsp:nvSpPr>
      <dsp:spPr>
        <a:xfrm>
          <a:off x="1117848" y="1959"/>
          <a:ext cx="2565919" cy="1512597"/>
        </a:xfrm>
        <a:prstGeom prst="rect">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dirty="0"/>
            <a:t>Traces</a:t>
          </a:r>
          <a:endParaRPr lang="en-GB" sz="3100" kern="1200" dirty="0"/>
        </a:p>
      </dsp:txBody>
      <dsp:txXfrm>
        <a:off x="1117848" y="1959"/>
        <a:ext cx="2565919" cy="1512597"/>
      </dsp:txXfrm>
    </dsp:sp>
    <dsp:sp modelId="{E1E61711-5B5D-9A40-8AFF-3F98AD6E6AA9}">
      <dsp:nvSpPr>
        <dsp:cNvPr id="0" name=""/>
        <dsp:cNvSpPr/>
      </dsp:nvSpPr>
      <dsp:spPr>
        <a:xfrm>
          <a:off x="3999296" y="20042"/>
          <a:ext cx="2753103" cy="1497577"/>
        </a:xfrm>
        <a:prstGeom prst="rect">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dirty="0"/>
            <a:t>Metrics</a:t>
          </a:r>
        </a:p>
      </dsp:txBody>
      <dsp:txXfrm>
        <a:off x="3999296" y="20042"/>
        <a:ext cx="2753103" cy="1497577"/>
      </dsp:txXfrm>
    </dsp:sp>
    <dsp:sp modelId="{F326D2F4-3B37-9D4E-889F-399E49DDE163}">
      <dsp:nvSpPr>
        <dsp:cNvPr id="0" name=""/>
        <dsp:cNvSpPr/>
      </dsp:nvSpPr>
      <dsp:spPr>
        <a:xfrm>
          <a:off x="6941071" y="1959"/>
          <a:ext cx="2520995" cy="1512597"/>
        </a:xfrm>
        <a:prstGeom prst="rect">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dirty="0"/>
            <a:t>Logs</a:t>
          </a:r>
        </a:p>
      </dsp:txBody>
      <dsp:txXfrm>
        <a:off x="6941071" y="1959"/>
        <a:ext cx="2520995" cy="1512597"/>
      </dsp:txXfrm>
    </dsp:sp>
    <dsp:sp modelId="{A5982091-7C36-3D4F-9BF9-082EACBE82C8}">
      <dsp:nvSpPr>
        <dsp:cNvPr id="0" name=""/>
        <dsp:cNvSpPr/>
      </dsp:nvSpPr>
      <dsp:spPr>
        <a:xfrm>
          <a:off x="1241201" y="1754132"/>
          <a:ext cx="2699305" cy="1512597"/>
        </a:xfrm>
        <a:prstGeom prst="rect">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dirty="0"/>
            <a:t>RUM</a:t>
          </a:r>
        </a:p>
      </dsp:txBody>
      <dsp:txXfrm>
        <a:off x="1241201" y="1754132"/>
        <a:ext cx="2699305" cy="1512597"/>
      </dsp:txXfrm>
    </dsp:sp>
    <dsp:sp modelId="{F0614B65-9293-E843-A1B4-B4EF9ABCF838}">
      <dsp:nvSpPr>
        <dsp:cNvPr id="0" name=""/>
        <dsp:cNvSpPr/>
      </dsp:nvSpPr>
      <dsp:spPr>
        <a:xfrm>
          <a:off x="4118615" y="1766656"/>
          <a:ext cx="2520995" cy="1512597"/>
        </a:xfrm>
        <a:prstGeom prst="rect">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dirty="0"/>
            <a:t>Events</a:t>
          </a:r>
        </a:p>
      </dsp:txBody>
      <dsp:txXfrm>
        <a:off x="4118615" y="1766656"/>
        <a:ext cx="2520995" cy="1512597"/>
      </dsp:txXfrm>
    </dsp:sp>
    <dsp:sp modelId="{CCB89D0D-80A0-CF4C-8365-4B265790C62E}">
      <dsp:nvSpPr>
        <dsp:cNvPr id="0" name=""/>
        <dsp:cNvSpPr/>
      </dsp:nvSpPr>
      <dsp:spPr>
        <a:xfrm>
          <a:off x="6891710" y="1766656"/>
          <a:ext cx="2520995" cy="1512597"/>
        </a:xfrm>
        <a:prstGeom prst="rect">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dirty="0"/>
            <a:t>CI Pipelines</a:t>
          </a:r>
        </a:p>
      </dsp:txBody>
      <dsp:txXfrm>
        <a:off x="6891710" y="1766656"/>
        <a:ext cx="2520995" cy="1512597"/>
      </dsp:txXfrm>
    </dsp:sp>
    <dsp:sp modelId="{30EC0A72-3C85-4747-ACDD-92EFC66CF216}">
      <dsp:nvSpPr>
        <dsp:cNvPr id="0" name=""/>
        <dsp:cNvSpPr/>
      </dsp:nvSpPr>
      <dsp:spPr>
        <a:xfrm>
          <a:off x="4029460" y="3531353"/>
          <a:ext cx="2520995" cy="1512597"/>
        </a:xfrm>
        <a:prstGeom prst="rect">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dirty="0"/>
            <a:t>CI Tests</a:t>
          </a:r>
        </a:p>
      </dsp:txBody>
      <dsp:txXfrm>
        <a:off x="4029460" y="3531353"/>
        <a:ext cx="2520995" cy="151259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CA655A-0E6A-8C44-A924-888C011A3F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5BA67A4A-53B4-704A-811A-4BEF2EE488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8EDF4EE-DC6E-CE4B-9246-CE01D45126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B81A95-ED36-C849-82FB-2513A5984EE5}" type="slidenum">
              <a:rPr lang="en-US" smtClean="0"/>
              <a:t>‹#›</a:t>
            </a:fld>
            <a:endParaRPr lang="en-US"/>
          </a:p>
        </p:txBody>
      </p:sp>
    </p:spTree>
    <p:extLst>
      <p:ext uri="{BB962C8B-B14F-4D97-AF65-F5344CB8AC3E}">
        <p14:creationId xmlns:p14="http://schemas.microsoft.com/office/powerpoint/2010/main" val="172888618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10:13:27.145"/>
    </inkml:context>
    <inkml:brush xml:id="br0">
      <inkml:brushProperty name="width" value="0.1" units="cm"/>
      <inkml:brushProperty name="height" value="0.1" units="cm"/>
      <inkml:brushProperty name="color" value="#333333"/>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10:13:32.922"/>
    </inkml:context>
    <inkml:brush xml:id="br0">
      <inkml:brushProperty name="width" value="0.1" units="cm"/>
      <inkml:brushProperty name="height" value="0.1" units="cm"/>
      <inkml:brushProperty name="color" value="#333333"/>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10:13:27.145"/>
    </inkml:context>
    <inkml:brush xml:id="br0">
      <inkml:brushProperty name="width" value="0.1" units="cm"/>
      <inkml:brushProperty name="height" value="0.1" units="cm"/>
      <inkml:brushProperty name="color" value="#333333"/>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10:13:32.922"/>
    </inkml:context>
    <inkml:brush xml:id="br0">
      <inkml:brushProperty name="width" value="0.1" units="cm"/>
      <inkml:brushProperty name="height" value="0.1" units="cm"/>
      <inkml:brushProperty name="color" value="#333333"/>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523BBA-0593-2E48-BB06-914D1633A78F}" type="datetimeFigureOut">
              <a:rPr lang="en-US" smtClean="0"/>
              <a:t>6/26/22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97428-9A77-FB4D-8CFB-D94C8DB6198E}" type="slidenum">
              <a:rPr lang="en-US" smtClean="0"/>
              <a:t>‹#›</a:t>
            </a:fld>
            <a:endParaRPr lang="en-US"/>
          </a:p>
        </p:txBody>
      </p:sp>
    </p:spTree>
    <p:extLst>
      <p:ext uri="{BB962C8B-B14F-4D97-AF65-F5344CB8AC3E}">
        <p14:creationId xmlns:p14="http://schemas.microsoft.com/office/powerpoint/2010/main" val="1336834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Jose covers: </a:t>
            </a:r>
          </a:p>
          <a:p>
            <a:r>
              <a:rPr lang="en-US"/>
              <a:t>- </a:t>
            </a:r>
          </a:p>
        </p:txBody>
      </p:sp>
      <p:sp>
        <p:nvSpPr>
          <p:cNvPr id="4" name="Slide Number Placeholder 3"/>
          <p:cNvSpPr>
            <a:spLocks noGrp="1"/>
          </p:cNvSpPr>
          <p:nvPr>
            <p:ph type="sldNum" sz="quarter" idx="5"/>
          </p:nvPr>
        </p:nvSpPr>
        <p:spPr/>
        <p:txBody>
          <a:bodyPr/>
          <a:lstStyle/>
          <a:p>
            <a:fld id="{5F38CB40-45D8-F742-BAA8-CA754458EE63}" type="slidenum">
              <a:rPr lang="en-US" smtClean="0"/>
              <a:pPr/>
              <a:t>4</a:t>
            </a:fld>
            <a:endParaRPr lang="en-US"/>
          </a:p>
        </p:txBody>
      </p:sp>
    </p:spTree>
    <p:extLst>
      <p:ext uri="{BB962C8B-B14F-4D97-AF65-F5344CB8AC3E}">
        <p14:creationId xmlns:p14="http://schemas.microsoft.com/office/powerpoint/2010/main" val="1786021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Cinch brew is a fictional software system demonstrating good observability.</a:t>
            </a:r>
          </a:p>
          <a:p>
            <a:endParaRPr lang="en-US" dirty="0"/>
          </a:p>
          <a:p>
            <a:r>
              <a:rPr lang="en-US" dirty="0"/>
              <a:t>The system is designed with common cinch architectural patterns in mind – including backend and frontend. </a:t>
            </a:r>
          </a:p>
          <a:p>
            <a:endParaRPr lang="en-US" dirty="0"/>
          </a:p>
          <a:p>
            <a:r>
              <a:rPr lang="en-US" dirty="0"/>
              <a:t>An observability blueprint serves as the educational </a:t>
            </a:r>
            <a:r>
              <a:rPr lang="en-US" dirty="0" err="1"/>
              <a:t>centre</a:t>
            </a:r>
            <a:r>
              <a:rPr lang="en-US" dirty="0"/>
              <a:t> for good observability patterns and practices used at cinch. Its purpose is to offer guidance by way of working examples of common scenarios squads will come across whilst developing components</a:t>
            </a:r>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43</a:t>
            </a:fld>
            <a:endParaRPr lang="en-US" dirty="0"/>
          </a:p>
        </p:txBody>
      </p:sp>
    </p:spTree>
    <p:extLst>
      <p:ext uri="{BB962C8B-B14F-4D97-AF65-F5344CB8AC3E}">
        <p14:creationId xmlns:p14="http://schemas.microsoft.com/office/powerpoint/2010/main" val="1774414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44</a:t>
            </a:fld>
            <a:endParaRPr lang="en-US" dirty="0"/>
          </a:p>
        </p:txBody>
      </p:sp>
    </p:spTree>
    <p:extLst>
      <p:ext uri="{BB962C8B-B14F-4D97-AF65-F5344CB8AC3E}">
        <p14:creationId xmlns:p14="http://schemas.microsoft.com/office/powerpoint/2010/main" val="2992962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45</a:t>
            </a:fld>
            <a:endParaRPr lang="en-US" dirty="0"/>
          </a:p>
        </p:txBody>
      </p:sp>
    </p:spTree>
    <p:extLst>
      <p:ext uri="{BB962C8B-B14F-4D97-AF65-F5344CB8AC3E}">
        <p14:creationId xmlns:p14="http://schemas.microsoft.com/office/powerpoint/2010/main" val="1904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46</a:t>
            </a:fld>
            <a:endParaRPr lang="en-US" dirty="0"/>
          </a:p>
        </p:txBody>
      </p:sp>
    </p:spTree>
    <p:extLst>
      <p:ext uri="{BB962C8B-B14F-4D97-AF65-F5344CB8AC3E}">
        <p14:creationId xmlns:p14="http://schemas.microsoft.com/office/powerpoint/2010/main" val="35320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47</a:t>
            </a:fld>
            <a:endParaRPr lang="en-US" dirty="0"/>
          </a:p>
        </p:txBody>
      </p:sp>
    </p:spTree>
    <p:extLst>
      <p:ext uri="{BB962C8B-B14F-4D97-AF65-F5344CB8AC3E}">
        <p14:creationId xmlns:p14="http://schemas.microsoft.com/office/powerpoint/2010/main" val="4167676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48</a:t>
            </a:fld>
            <a:endParaRPr lang="en-US" dirty="0"/>
          </a:p>
        </p:txBody>
      </p:sp>
    </p:spTree>
    <p:extLst>
      <p:ext uri="{BB962C8B-B14F-4D97-AF65-F5344CB8AC3E}">
        <p14:creationId xmlns:p14="http://schemas.microsoft.com/office/powerpoint/2010/main" val="192387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50</a:t>
            </a:fld>
            <a:endParaRPr lang="en-US" dirty="0"/>
          </a:p>
        </p:txBody>
      </p:sp>
    </p:spTree>
    <p:extLst>
      <p:ext uri="{BB962C8B-B14F-4D97-AF65-F5344CB8AC3E}">
        <p14:creationId xmlns:p14="http://schemas.microsoft.com/office/powerpoint/2010/main" val="3565149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51</a:t>
            </a:fld>
            <a:endParaRPr lang="en-US" dirty="0"/>
          </a:p>
        </p:txBody>
      </p:sp>
    </p:spTree>
    <p:extLst>
      <p:ext uri="{BB962C8B-B14F-4D97-AF65-F5344CB8AC3E}">
        <p14:creationId xmlns:p14="http://schemas.microsoft.com/office/powerpoint/2010/main" val="3380366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big aha moment with observability is to understand the concept of instrumentation:</a:t>
            </a:r>
            <a:br>
              <a:rPr lang="en-US" dirty="0"/>
            </a:br>
            <a:br>
              <a:rPr lang="en-US" dirty="0"/>
            </a:br>
            <a:r>
              <a:rPr lang="en-US" dirty="0"/>
              <a:t>Don't just log free text. Think about what and how you can configure your codebase so that you end up with a rich telemetry dataset. </a:t>
            </a:r>
          </a:p>
        </p:txBody>
      </p:sp>
      <p:sp>
        <p:nvSpPr>
          <p:cNvPr id="4" name="Slide Number Placeholder 3"/>
          <p:cNvSpPr>
            <a:spLocks noGrp="1"/>
          </p:cNvSpPr>
          <p:nvPr>
            <p:ph type="sldNum" sz="quarter" idx="5"/>
          </p:nvPr>
        </p:nvSpPr>
        <p:spPr/>
        <p:txBody>
          <a:bodyPr/>
          <a:lstStyle/>
          <a:p>
            <a:fld id="{74797428-9A77-FB4D-8CFB-D94C8DB6198E}" type="slidenum">
              <a:rPr lang="en-US" smtClean="0"/>
              <a:t>54</a:t>
            </a:fld>
            <a:endParaRPr lang="en-US" dirty="0"/>
          </a:p>
        </p:txBody>
      </p:sp>
    </p:spTree>
    <p:extLst>
      <p:ext uri="{BB962C8B-B14F-4D97-AF65-F5344CB8AC3E}">
        <p14:creationId xmlns:p14="http://schemas.microsoft.com/office/powerpoint/2010/main" val="265926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big aha moment with observability is to understand the concept of instrumentation:</a:t>
            </a:r>
            <a:br>
              <a:rPr lang="en-US" dirty="0"/>
            </a:br>
            <a:br>
              <a:rPr lang="en-US" dirty="0"/>
            </a:br>
            <a:r>
              <a:rPr lang="en-US" dirty="0"/>
              <a:t>Don't just log free text. Think about what and how you can configure your codebase so that you end up with a rich telemetry dataset. </a:t>
            </a:r>
          </a:p>
        </p:txBody>
      </p:sp>
      <p:sp>
        <p:nvSpPr>
          <p:cNvPr id="4" name="Slide Number Placeholder 3"/>
          <p:cNvSpPr>
            <a:spLocks noGrp="1"/>
          </p:cNvSpPr>
          <p:nvPr>
            <p:ph type="sldNum" sz="quarter" idx="5"/>
          </p:nvPr>
        </p:nvSpPr>
        <p:spPr/>
        <p:txBody>
          <a:bodyPr/>
          <a:lstStyle/>
          <a:p>
            <a:fld id="{74797428-9A77-FB4D-8CFB-D94C8DB6198E}" type="slidenum">
              <a:rPr lang="en-US" smtClean="0"/>
              <a:t>55</a:t>
            </a:fld>
            <a:endParaRPr lang="en-US" dirty="0"/>
          </a:p>
        </p:txBody>
      </p:sp>
    </p:spTree>
    <p:extLst>
      <p:ext uri="{BB962C8B-B14F-4D97-AF65-F5344CB8AC3E}">
        <p14:creationId xmlns:p14="http://schemas.microsoft.com/office/powerpoint/2010/main" val="3280211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highly encourage anyone interested in delving deep into observability to look up Charity's blog posts or rants on twitter.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linked a representative example here well worth reading</a:t>
            </a:r>
          </a:p>
        </p:txBody>
      </p:sp>
      <p:sp>
        <p:nvSpPr>
          <p:cNvPr id="4" name="Slide Number Placeholder 3"/>
          <p:cNvSpPr>
            <a:spLocks noGrp="1"/>
          </p:cNvSpPr>
          <p:nvPr>
            <p:ph type="sldNum" sz="quarter" idx="5"/>
          </p:nvPr>
        </p:nvSpPr>
        <p:spPr/>
        <p:txBody>
          <a:bodyPr/>
          <a:lstStyle/>
          <a:p>
            <a:fld id="{74797428-9A77-FB4D-8CFB-D94C8DB6198E}" type="slidenum">
              <a:rPr lang="en-US" smtClean="0"/>
              <a:t>5</a:t>
            </a:fld>
            <a:endParaRPr lang="en-US" dirty="0"/>
          </a:p>
        </p:txBody>
      </p:sp>
    </p:spTree>
    <p:extLst>
      <p:ext uri="{BB962C8B-B14F-4D97-AF65-F5344CB8AC3E}">
        <p14:creationId xmlns:p14="http://schemas.microsoft.com/office/powerpoint/2010/main" val="2184395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talking about the old </a:t>
            </a:r>
          </a:p>
          <a:p>
            <a:endParaRPr lang="en-US" dirty="0"/>
          </a:p>
          <a:p>
            <a:r>
              <a:rPr lang="en-US" dirty="0"/>
              <a:t>'drop an agent on a server and let it collect metrics' </a:t>
            </a:r>
          </a:p>
          <a:p>
            <a:endParaRPr lang="en-US" dirty="0"/>
          </a:p>
          <a:p>
            <a:r>
              <a:rPr lang="en-US" dirty="0"/>
              <a:t>This goes beyond automation, there is a practice of custom instrumentation that elevates the observability of your systems. </a:t>
            </a:r>
          </a:p>
          <a:p>
            <a:endParaRPr lang="en-US" dirty="0"/>
          </a:p>
          <a:p>
            <a:r>
              <a:rPr lang="en-US" dirty="0"/>
              <a:t>Although, automation takes you a long way</a:t>
            </a:r>
          </a:p>
        </p:txBody>
      </p:sp>
      <p:sp>
        <p:nvSpPr>
          <p:cNvPr id="4" name="Slide Number Placeholder 3"/>
          <p:cNvSpPr>
            <a:spLocks noGrp="1"/>
          </p:cNvSpPr>
          <p:nvPr>
            <p:ph type="sldNum" sz="quarter" idx="5"/>
          </p:nvPr>
        </p:nvSpPr>
        <p:spPr/>
        <p:txBody>
          <a:bodyPr/>
          <a:lstStyle/>
          <a:p>
            <a:fld id="{74797428-9A77-FB4D-8CFB-D94C8DB6198E}" type="slidenum">
              <a:rPr lang="en-US" smtClean="0"/>
              <a:t>56</a:t>
            </a:fld>
            <a:endParaRPr lang="en-US" dirty="0"/>
          </a:p>
        </p:txBody>
      </p:sp>
    </p:spTree>
    <p:extLst>
      <p:ext uri="{BB962C8B-B14F-4D97-AF65-F5344CB8AC3E}">
        <p14:creationId xmlns:p14="http://schemas.microsoft.com/office/powerpoint/2010/main" val="1452192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all </a:t>
            </a:r>
            <a:r>
              <a:rPr lang="en-US" dirty="0" err="1"/>
              <a:t>familair</a:t>
            </a:r>
            <a:r>
              <a:rPr lang="en-US" dirty="0"/>
              <a:t> with Logs, and possibly Metrics too.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highly observable systems, it's Traces and RUM Events that really make the difference.</a:t>
            </a:r>
            <a:br>
              <a:rPr lang="en-US" dirty="0"/>
            </a:br>
            <a:br>
              <a:rPr lang="en-US" dirty="0"/>
            </a:br>
            <a:br>
              <a:rPr lang="en-US" dirty="0"/>
            </a:br>
            <a:r>
              <a:rPr lang="en-US" dirty="0"/>
              <a:t>In our case, Traces, Metrics and Logs for our Lambdas, RUM events for the frontend. </a:t>
            </a:r>
            <a:br>
              <a:rPr lang="en-US" dirty="0"/>
            </a:br>
            <a:br>
              <a:rPr lang="en-US" dirty="0"/>
            </a:br>
            <a:r>
              <a:rPr lang="en-US" dirty="0"/>
              <a:t>Btw, if you do end up going down the Charity Majors rabbit hole, you won't quite get this story. But I won't get into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engineers are familiar with Logs, however lambda CloudWatch logs are not the easiest telemetry dataset to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57</a:t>
            </a:fld>
            <a:endParaRPr lang="en-US" dirty="0"/>
          </a:p>
        </p:txBody>
      </p:sp>
    </p:spTree>
    <p:extLst>
      <p:ext uri="{BB962C8B-B14F-4D97-AF65-F5344CB8AC3E}">
        <p14:creationId xmlns:p14="http://schemas.microsoft.com/office/powerpoint/2010/main" val="253691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58</a:t>
            </a:fld>
            <a:endParaRPr lang="en-US"/>
          </a:p>
        </p:txBody>
      </p:sp>
    </p:spTree>
    <p:extLst>
      <p:ext uri="{BB962C8B-B14F-4D97-AF65-F5344CB8AC3E}">
        <p14:creationId xmlns:p14="http://schemas.microsoft.com/office/powerpoint/2010/main" val="4166961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63</a:t>
            </a:fld>
            <a:endParaRPr lang="en-US" dirty="0"/>
          </a:p>
        </p:txBody>
      </p:sp>
    </p:spTree>
    <p:extLst>
      <p:ext uri="{BB962C8B-B14F-4D97-AF65-F5344CB8AC3E}">
        <p14:creationId xmlns:p14="http://schemas.microsoft.com/office/powerpoint/2010/main" val="2302637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65</a:t>
            </a:fld>
            <a:endParaRPr lang="en-US" dirty="0"/>
          </a:p>
        </p:txBody>
      </p:sp>
    </p:spTree>
    <p:extLst>
      <p:ext uri="{BB962C8B-B14F-4D97-AF65-F5344CB8AC3E}">
        <p14:creationId xmlns:p14="http://schemas.microsoft.com/office/powerpoint/2010/main" val="3242384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66</a:t>
            </a:fld>
            <a:endParaRPr lang="en-US" dirty="0"/>
          </a:p>
        </p:txBody>
      </p:sp>
    </p:spTree>
    <p:extLst>
      <p:ext uri="{BB962C8B-B14F-4D97-AF65-F5344CB8AC3E}">
        <p14:creationId xmlns:p14="http://schemas.microsoft.com/office/powerpoint/2010/main" val="3129792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demonstrated that we were good at building and shipping, but we were immature in supporting!</a:t>
            </a:r>
          </a:p>
        </p:txBody>
      </p:sp>
      <p:sp>
        <p:nvSpPr>
          <p:cNvPr id="4" name="Slide Number Placeholder 3"/>
          <p:cNvSpPr>
            <a:spLocks noGrp="1"/>
          </p:cNvSpPr>
          <p:nvPr>
            <p:ph type="sldNum" sz="quarter" idx="5"/>
          </p:nvPr>
        </p:nvSpPr>
        <p:spPr/>
        <p:txBody>
          <a:bodyPr/>
          <a:lstStyle/>
          <a:p>
            <a:fld id="{74797428-9A77-FB4D-8CFB-D94C8DB6198E}" type="slidenum">
              <a:rPr lang="en-US" smtClean="0"/>
              <a:t>11</a:t>
            </a:fld>
            <a:endParaRPr lang="en-US" dirty="0"/>
          </a:p>
        </p:txBody>
      </p:sp>
    </p:spTree>
    <p:extLst>
      <p:ext uri="{BB962C8B-B14F-4D97-AF65-F5344CB8AC3E}">
        <p14:creationId xmlns:p14="http://schemas.microsoft.com/office/powerpoint/2010/main" val="749671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demonstrated that we were good at building and shipping, but we were immature in supporting!</a:t>
            </a:r>
          </a:p>
        </p:txBody>
      </p:sp>
      <p:sp>
        <p:nvSpPr>
          <p:cNvPr id="4" name="Slide Number Placeholder 3"/>
          <p:cNvSpPr>
            <a:spLocks noGrp="1"/>
          </p:cNvSpPr>
          <p:nvPr>
            <p:ph type="sldNum" sz="quarter" idx="5"/>
          </p:nvPr>
        </p:nvSpPr>
        <p:spPr/>
        <p:txBody>
          <a:bodyPr/>
          <a:lstStyle/>
          <a:p>
            <a:fld id="{74797428-9A77-FB4D-8CFB-D94C8DB6198E}" type="slidenum">
              <a:rPr lang="en-US" smtClean="0"/>
              <a:t>12</a:t>
            </a:fld>
            <a:endParaRPr lang="en-US" dirty="0"/>
          </a:p>
        </p:txBody>
      </p:sp>
    </p:spTree>
    <p:extLst>
      <p:ext uri="{BB962C8B-B14F-4D97-AF65-F5344CB8AC3E}">
        <p14:creationId xmlns:p14="http://schemas.microsoft.com/office/powerpoint/2010/main" val="2972037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Since we started thinking about cinch as an idea (circa start of 2019) and we were reading the excellent Accelerate book and the DORA research, the industry has advanced. An organization that was elite in 2018 was only 7% of the total organizations. As per the latest State of DevOps report (only published in September 2021), 26% of organizations are elite in terms of software delivery performance. </a:t>
            </a:r>
          </a:p>
        </p:txBody>
      </p:sp>
      <p:sp>
        <p:nvSpPr>
          <p:cNvPr id="4" name="Slide Number Placeholder 3"/>
          <p:cNvSpPr>
            <a:spLocks noGrp="1"/>
          </p:cNvSpPr>
          <p:nvPr>
            <p:ph type="sldNum" sz="quarter" idx="5"/>
          </p:nvPr>
        </p:nvSpPr>
        <p:spPr/>
        <p:txBody>
          <a:bodyPr/>
          <a:lstStyle/>
          <a:p>
            <a:fld id="{74797428-9A77-FB4D-8CFB-D94C8DB6198E}" type="slidenum">
              <a:rPr lang="en-US" smtClean="0"/>
              <a:t>13</a:t>
            </a:fld>
            <a:endParaRPr lang="en-US" dirty="0"/>
          </a:p>
        </p:txBody>
      </p:sp>
    </p:spTree>
    <p:extLst>
      <p:ext uri="{BB962C8B-B14F-4D97-AF65-F5344CB8AC3E}">
        <p14:creationId xmlns:p14="http://schemas.microsoft.com/office/powerpoint/2010/main" val="4035877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Software delivery is measured by the 4 metrics, two indicating speed and two indicating quality</a:t>
            </a:r>
          </a:p>
          <a:p>
            <a:pPr marL="171450" indent="-171450">
              <a:buFontTx/>
              <a:buChar char="-"/>
            </a:pPr>
            <a:endParaRPr lang="en-US" dirty="0"/>
          </a:p>
          <a:p>
            <a:pPr marL="171450" indent="-171450">
              <a:buFontTx/>
              <a:buChar char="-"/>
            </a:pPr>
            <a:r>
              <a:rPr lang="en-US" dirty="0"/>
              <a:t>but Reliability - the fifth metric – measures operational performance.</a:t>
            </a:r>
          </a:p>
        </p:txBody>
      </p:sp>
      <p:sp>
        <p:nvSpPr>
          <p:cNvPr id="4" name="Slide Number Placeholder 3"/>
          <p:cNvSpPr>
            <a:spLocks noGrp="1"/>
          </p:cNvSpPr>
          <p:nvPr>
            <p:ph type="sldNum" sz="quarter" idx="5"/>
          </p:nvPr>
        </p:nvSpPr>
        <p:spPr/>
        <p:txBody>
          <a:bodyPr/>
          <a:lstStyle/>
          <a:p>
            <a:fld id="{74797428-9A77-FB4D-8CFB-D94C8DB6198E}" type="slidenum">
              <a:rPr lang="en-US" smtClean="0"/>
              <a:t>14</a:t>
            </a:fld>
            <a:endParaRPr lang="en-US" dirty="0"/>
          </a:p>
        </p:txBody>
      </p:sp>
    </p:spTree>
    <p:extLst>
      <p:ext uri="{BB962C8B-B14F-4D97-AF65-F5344CB8AC3E}">
        <p14:creationId xmlns:p14="http://schemas.microsoft.com/office/powerpoint/2010/main" val="242922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Reliability is an outcome of a series of things:</a:t>
            </a:r>
          </a:p>
          <a:p>
            <a:endParaRPr lang="en-US" dirty="0"/>
          </a:p>
          <a:p>
            <a:pPr marL="171450" indent="-171450">
              <a:buFontTx/>
              <a:buChar char="-"/>
            </a:pPr>
            <a:r>
              <a:rPr lang="en-US" dirty="0"/>
              <a:t>Serverless provides some reliability out of the box</a:t>
            </a:r>
          </a:p>
          <a:p>
            <a:pPr marL="171450" indent="-171450">
              <a:buFontTx/>
              <a:buChar char="-"/>
            </a:pPr>
            <a:r>
              <a:rPr lang="en-US" dirty="0"/>
              <a:t>Good software Delivery practices &amp; good architectural design contribute as well</a:t>
            </a:r>
          </a:p>
          <a:p>
            <a:pPr marL="171450" indent="-171450">
              <a:buFontTx/>
              <a:buChar char="-"/>
            </a:pPr>
            <a:endParaRPr lang="en-US" dirty="0"/>
          </a:p>
          <a:p>
            <a:endParaRPr lang="en-US" dirty="0"/>
          </a:p>
          <a:p>
            <a:r>
              <a:rPr lang="en-US" dirty="0"/>
              <a:t>Since we had chosen serverless, what we could focus on is improving our observability &amp; monitoring</a:t>
            </a:r>
          </a:p>
          <a:p>
            <a:endParaRPr lang="en-US" dirty="0"/>
          </a:p>
          <a:p>
            <a:r>
              <a:rPr lang="en-US" dirty="0"/>
              <a:t>We needed to know when something breaks and more importantly why.</a:t>
            </a:r>
          </a:p>
          <a:p>
            <a:endParaRPr lang="en-US" dirty="0"/>
          </a:p>
          <a:p>
            <a:r>
              <a:rPr lang="en-US" dirty="0"/>
              <a:t>We also need to know how well our services are performing against the business promises we had made!)</a:t>
            </a:r>
          </a:p>
          <a:p>
            <a:endParaRPr lang="en-US" dirty="0"/>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15</a:t>
            </a:fld>
            <a:endParaRPr lang="en-US" dirty="0"/>
          </a:p>
        </p:txBody>
      </p:sp>
    </p:spTree>
    <p:extLst>
      <p:ext uri="{BB962C8B-B14F-4D97-AF65-F5344CB8AC3E}">
        <p14:creationId xmlns:p14="http://schemas.microsoft.com/office/powerpoint/2010/main" val="887635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serverless architecture omits any concerns for where your code is deployed. You can imagine it as a blank box, within which you put your little bits of code. </a:t>
            </a:r>
          </a:p>
          <a:p>
            <a:endParaRPr lang="en-US" dirty="0"/>
          </a:p>
          <a:p>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41</a:t>
            </a:fld>
            <a:endParaRPr lang="en-US" dirty="0"/>
          </a:p>
        </p:txBody>
      </p:sp>
    </p:spTree>
    <p:extLst>
      <p:ext uri="{BB962C8B-B14F-4D97-AF65-F5344CB8AC3E}">
        <p14:creationId xmlns:p14="http://schemas.microsoft.com/office/powerpoint/2010/main" val="2927907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you glue them together utilizing  cloud </a:t>
            </a:r>
            <a:r>
              <a:rPr lang="en-US" dirty="0" err="1"/>
              <a:t>serverelsss</a:t>
            </a:r>
            <a:r>
              <a:rPr lang="en-US" dirty="0"/>
              <a:t> services</a:t>
            </a:r>
            <a:br>
              <a:rPr lang="en-US" dirty="0"/>
            </a:br>
            <a:endParaRPr lang="en-US" dirty="0"/>
          </a:p>
        </p:txBody>
      </p:sp>
      <p:sp>
        <p:nvSpPr>
          <p:cNvPr id="4" name="Slide Number Placeholder 3"/>
          <p:cNvSpPr>
            <a:spLocks noGrp="1"/>
          </p:cNvSpPr>
          <p:nvPr>
            <p:ph type="sldNum" sz="quarter" idx="5"/>
          </p:nvPr>
        </p:nvSpPr>
        <p:spPr/>
        <p:txBody>
          <a:bodyPr/>
          <a:lstStyle/>
          <a:p>
            <a:fld id="{74797428-9A77-FB4D-8CFB-D94C8DB6198E}" type="slidenum">
              <a:rPr lang="en-US" smtClean="0"/>
              <a:t>42</a:t>
            </a:fld>
            <a:endParaRPr lang="en-US" dirty="0"/>
          </a:p>
        </p:txBody>
      </p:sp>
    </p:spTree>
    <p:extLst>
      <p:ext uri="{BB962C8B-B14F-4D97-AF65-F5344CB8AC3E}">
        <p14:creationId xmlns:p14="http://schemas.microsoft.com/office/powerpoint/2010/main" val="2510525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Head40+Copy P">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D079365-913F-F84C-A6F8-02BC1B9C2BC2}"/>
              </a:ext>
            </a:extLst>
          </p:cNvPr>
          <p:cNvGrpSpPr/>
          <p:nvPr userDrawn="1"/>
        </p:nvGrpSpPr>
        <p:grpSpPr>
          <a:xfrm>
            <a:off x="0" y="6327147"/>
            <a:ext cx="12192000" cy="530853"/>
            <a:chOff x="0" y="4745360"/>
            <a:chExt cx="9144000" cy="39814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4874208"/>
              <a:ext cx="9144000" cy="269292"/>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14" name="Picture 13">
              <a:extLst>
                <a:ext uri="{FF2B5EF4-FFF2-40B4-BE49-F238E27FC236}">
                  <a16:creationId xmlns:a16="http://schemas.microsoft.com/office/drawing/2014/main" id="{286922AE-AE95-9849-A6B7-DA526C5C4E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25789" y="4745360"/>
              <a:ext cx="503837" cy="175697"/>
            </a:xfrm>
            <a:prstGeom prst="rect">
              <a:avLst/>
            </a:prstGeom>
          </p:spPr>
        </p:pic>
      </p:grpSp>
      <p:sp>
        <p:nvSpPr>
          <p:cNvPr id="16" name="Text Placeholder 2">
            <a:extLst>
              <a:ext uri="{FF2B5EF4-FFF2-40B4-BE49-F238E27FC236}">
                <a16:creationId xmlns:a16="http://schemas.microsoft.com/office/drawing/2014/main" id="{72539976-432D-A049-8FB3-47503C280EB7}"/>
              </a:ext>
            </a:extLst>
          </p:cNvPr>
          <p:cNvSpPr>
            <a:spLocks noGrp="1"/>
          </p:cNvSpPr>
          <p:nvPr>
            <p:ph idx="1"/>
          </p:nvPr>
        </p:nvSpPr>
        <p:spPr>
          <a:xfrm>
            <a:off x="814918" y="1951567"/>
            <a:ext cx="10562167" cy="40556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Placeholder 1">
            <a:extLst>
              <a:ext uri="{FF2B5EF4-FFF2-40B4-BE49-F238E27FC236}">
                <a16:creationId xmlns:a16="http://schemas.microsoft.com/office/drawing/2014/main" id="{8954270E-A565-1149-B960-4D35682B1B0D}"/>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spTree>
    <p:extLst>
      <p:ext uri="{BB962C8B-B14F-4D97-AF65-F5344CB8AC3E}">
        <p14:creationId xmlns:p14="http://schemas.microsoft.com/office/powerpoint/2010/main" val="3299776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7" name="Picture 13">
            <a:extLst>
              <a:ext uri="{FF2B5EF4-FFF2-40B4-BE49-F238E27FC236}">
                <a16:creationId xmlns:a16="http://schemas.microsoft.com/office/drawing/2014/main" id="{BC5E0EB9-4497-3A47-A7C9-6DF736568A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48301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ead40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sp>
        <p:nvSpPr>
          <p:cNvPr id="7" name="Title Placeholder 1">
            <a:extLst>
              <a:ext uri="{FF2B5EF4-FFF2-40B4-BE49-F238E27FC236}">
                <a16:creationId xmlns:a16="http://schemas.microsoft.com/office/drawing/2014/main" id="{81564A82-C707-BC43-B025-B244416F8ACC}"/>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lvl1pPr>
              <a:defRPr>
                <a:solidFill>
                  <a:schemeClr val="bg1"/>
                </a:solidFill>
              </a:defRPr>
            </a:lvl1pPr>
          </a:lstStyle>
          <a:p>
            <a:r>
              <a:rPr lang="en-GB"/>
              <a:t>Click to edit Master title style</a:t>
            </a:r>
            <a:endParaRPr lang="en-US"/>
          </a:p>
        </p:txBody>
      </p:sp>
      <p:pic>
        <p:nvPicPr>
          <p:cNvPr id="5" name="Picture 13">
            <a:extLst>
              <a:ext uri="{FF2B5EF4-FFF2-40B4-BE49-F238E27FC236}">
                <a16:creationId xmlns:a16="http://schemas.microsoft.com/office/drawing/2014/main" id="{612977CD-FAB3-104A-AE41-4F76DB6CF0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3031506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40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19212A4-7A83-1C4C-942D-0A8B13477CBF}"/>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lvl1pPr>
              <a:defRPr>
                <a:solidFill>
                  <a:schemeClr val="tx2"/>
                </a:solidFill>
              </a:defRPr>
            </a:lvl1pPr>
          </a:lstStyle>
          <a:p>
            <a:r>
              <a:rPr lang="en-GB"/>
              <a:t>Click to edit Master title style</a:t>
            </a:r>
            <a:endParaRPr lang="en-US"/>
          </a:p>
        </p:txBody>
      </p:sp>
      <p:pic>
        <p:nvPicPr>
          <p:cNvPr id="5" name="Picture 4">
            <a:extLst>
              <a:ext uri="{FF2B5EF4-FFF2-40B4-BE49-F238E27FC236}">
                <a16:creationId xmlns:a16="http://schemas.microsoft.com/office/drawing/2014/main" id="{C178F519-98F0-734E-845A-40A0B0198C29}"/>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2433695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ad28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sp>
        <p:nvSpPr>
          <p:cNvPr id="7" name="Title Placeholder 1">
            <a:extLst>
              <a:ext uri="{FF2B5EF4-FFF2-40B4-BE49-F238E27FC236}">
                <a16:creationId xmlns:a16="http://schemas.microsoft.com/office/drawing/2014/main" id="{81564A82-C707-BC43-B025-B244416F8ACC}"/>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bg1"/>
                </a:solidFill>
              </a:defRPr>
            </a:lvl1pPr>
          </a:lstStyle>
          <a:p>
            <a:r>
              <a:rPr lang="en-US"/>
              <a:t>Headline 28</a:t>
            </a:r>
          </a:p>
        </p:txBody>
      </p:sp>
      <p:pic>
        <p:nvPicPr>
          <p:cNvPr id="5" name="Picture 13">
            <a:extLst>
              <a:ext uri="{FF2B5EF4-FFF2-40B4-BE49-F238E27FC236}">
                <a16:creationId xmlns:a16="http://schemas.microsoft.com/office/drawing/2014/main" id="{2F095CD9-42FF-1B43-A6F6-D5AAC048FD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1758600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Head28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19212A4-7A83-1C4C-942D-0A8B13477CBF}"/>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tx2"/>
                </a:solidFill>
              </a:defRPr>
            </a:lvl1pPr>
          </a:lstStyle>
          <a:p>
            <a:r>
              <a:rPr lang="en-US"/>
              <a:t>Headline 28</a:t>
            </a:r>
          </a:p>
        </p:txBody>
      </p:sp>
      <p:pic>
        <p:nvPicPr>
          <p:cNvPr id="5" name="Picture 4">
            <a:extLst>
              <a:ext uri="{FF2B5EF4-FFF2-40B4-BE49-F238E27FC236}">
                <a16:creationId xmlns:a16="http://schemas.microsoft.com/office/drawing/2014/main" id="{AF275353-9384-DA4B-BCE3-EE34E497C8BE}"/>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1213999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vider40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90D7165C-69DF-F44A-8534-5D7280CC8C76}"/>
              </a:ext>
            </a:extLst>
          </p:cNvPr>
          <p:cNvSpPr>
            <a:spLocks noGrp="1"/>
          </p:cNvSpPr>
          <p:nvPr>
            <p:ph type="title" hasCustomPrompt="1"/>
          </p:nvPr>
        </p:nvSpPr>
        <p:spPr>
          <a:xfrm>
            <a:off x="993357" y="1266193"/>
            <a:ext cx="10225616" cy="4149324"/>
          </a:xfrm>
          <a:prstGeom prst="rect">
            <a:avLst/>
          </a:prstGeom>
        </p:spPr>
        <p:txBody>
          <a:bodyPr vert="horz" lIns="0" tIns="0" rIns="0" bIns="0" rtlCol="0" anchor="t">
            <a:noAutofit/>
          </a:bodyPr>
          <a:lstStyle>
            <a:lvl1pPr algn="ctr">
              <a:defRPr sz="7200" b="0" i="0">
                <a:solidFill>
                  <a:schemeClr val="bg1"/>
                </a:solidFill>
              </a:defRPr>
            </a:lvl1pPr>
          </a:lstStyle>
          <a:p>
            <a:r>
              <a:rPr lang="en-US"/>
              <a:t>Divider 40</a:t>
            </a:r>
          </a:p>
        </p:txBody>
      </p:sp>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13" name="Picture 13">
            <a:extLst>
              <a:ext uri="{FF2B5EF4-FFF2-40B4-BE49-F238E27FC236}">
                <a16:creationId xmlns:a16="http://schemas.microsoft.com/office/drawing/2014/main" id="{6FDAEEEB-DE73-8048-B1ED-41F92A79E2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1272367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40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939F1CF-02F3-A041-AADD-F58C33078772}"/>
              </a:ext>
            </a:extLst>
          </p:cNvPr>
          <p:cNvSpPr>
            <a:spLocks noGrp="1"/>
          </p:cNvSpPr>
          <p:nvPr>
            <p:ph type="title" hasCustomPrompt="1"/>
          </p:nvPr>
        </p:nvSpPr>
        <p:spPr>
          <a:xfrm>
            <a:off x="993357" y="1266193"/>
            <a:ext cx="10225616" cy="4149324"/>
          </a:xfrm>
          <a:prstGeom prst="rect">
            <a:avLst/>
          </a:prstGeom>
        </p:spPr>
        <p:txBody>
          <a:bodyPr vert="horz" lIns="0" tIns="0" rIns="0" bIns="0" rtlCol="0" anchor="t">
            <a:noAutofit/>
          </a:bodyPr>
          <a:lstStyle>
            <a:lvl1pPr algn="ctr">
              <a:defRPr sz="7200" b="0" i="0">
                <a:solidFill>
                  <a:schemeClr val="tx2"/>
                </a:solidFill>
              </a:defRPr>
            </a:lvl1pPr>
          </a:lstStyle>
          <a:p>
            <a:r>
              <a:rPr lang="en-US"/>
              <a:t>Divider 40</a:t>
            </a:r>
          </a:p>
        </p:txBody>
      </p:sp>
      <p:pic>
        <p:nvPicPr>
          <p:cNvPr id="6" name="Picture 5">
            <a:extLst>
              <a:ext uri="{FF2B5EF4-FFF2-40B4-BE49-F238E27FC236}">
                <a16:creationId xmlns:a16="http://schemas.microsoft.com/office/drawing/2014/main" id="{98EB8930-F231-EB48-8C6F-E5868BA0E399}"/>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3512225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4" name="Picture 13">
            <a:extLst>
              <a:ext uri="{FF2B5EF4-FFF2-40B4-BE49-F238E27FC236}">
                <a16:creationId xmlns:a16="http://schemas.microsoft.com/office/drawing/2014/main" id="{105C9EE5-E663-D14C-BB1D-84D80EFE3B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897175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287EC-D6CF-DD40-B968-94D0538B0FFE}"/>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1591349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4" name="Picture 13">
            <a:extLst>
              <a:ext uri="{FF2B5EF4-FFF2-40B4-BE49-F238E27FC236}">
                <a16:creationId xmlns:a16="http://schemas.microsoft.com/office/drawing/2014/main" id="{B951BF1B-A3E9-7643-8425-2FFF256CDF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100063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Head40+Copy 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52A3FA1-7152-3145-8241-B381FCF93AE1}"/>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0" name="Text Placeholder 2">
            <a:extLst>
              <a:ext uri="{FF2B5EF4-FFF2-40B4-BE49-F238E27FC236}">
                <a16:creationId xmlns:a16="http://schemas.microsoft.com/office/drawing/2014/main" id="{F4211374-D6B5-3245-8C3E-D411C208111A}"/>
              </a:ext>
            </a:extLst>
          </p:cNvPr>
          <p:cNvSpPr>
            <a:spLocks noGrp="1"/>
          </p:cNvSpPr>
          <p:nvPr>
            <p:ph idx="1"/>
          </p:nvPr>
        </p:nvSpPr>
        <p:spPr>
          <a:xfrm>
            <a:off x="814918" y="1951567"/>
            <a:ext cx="10562167" cy="40556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itle Placeholder 1">
            <a:extLst>
              <a:ext uri="{FF2B5EF4-FFF2-40B4-BE49-F238E27FC236}">
                <a16:creationId xmlns:a16="http://schemas.microsoft.com/office/drawing/2014/main" id="{8806ED3A-BC53-1B43-B080-5E64D9708273}"/>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7" name="Picture 13">
            <a:extLst>
              <a:ext uri="{FF2B5EF4-FFF2-40B4-BE49-F238E27FC236}">
                <a16:creationId xmlns:a16="http://schemas.microsoft.com/office/drawing/2014/main" id="{EC932E78-62DE-AB4F-9F0C-A2B6C35546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1845751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ver54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C86949-59B6-B942-A582-8630B81062F0}"/>
              </a:ext>
            </a:extLst>
          </p:cNvPr>
          <p:cNvPicPr>
            <a:picLocks noChangeAspect="1"/>
          </p:cNvPicPr>
          <p:nvPr userDrawn="1"/>
        </p:nvPicPr>
        <p:blipFill>
          <a:blip r:embed="rId2"/>
          <a:stretch>
            <a:fillRect/>
          </a:stretch>
        </p:blipFill>
        <p:spPr>
          <a:xfrm>
            <a:off x="9910631" y="5614613"/>
            <a:ext cx="1993503" cy="695172"/>
          </a:xfrm>
          <a:prstGeom prst="rect">
            <a:avLst/>
          </a:prstGeom>
        </p:spPr>
      </p:pic>
      <p:sp>
        <p:nvSpPr>
          <p:cNvPr id="11" name="Freeform 10">
            <a:extLst>
              <a:ext uri="{FF2B5EF4-FFF2-40B4-BE49-F238E27FC236}">
                <a16:creationId xmlns:a16="http://schemas.microsoft.com/office/drawing/2014/main" id="{F3D16807-4A73-F948-8C55-3397F523036E}"/>
              </a:ext>
            </a:extLst>
          </p:cNvPr>
          <p:cNvSpPr/>
          <p:nvPr userDrawn="1"/>
        </p:nvSpPr>
        <p:spPr>
          <a:xfrm>
            <a:off x="6096001" y="761756"/>
            <a:ext cx="6096001" cy="6097275"/>
          </a:xfrm>
          <a:custGeom>
            <a:avLst/>
            <a:gdLst>
              <a:gd name="connsiteX0" fmla="*/ 3698801 w 3698801"/>
              <a:gd name="connsiteY0" fmla="*/ 0 h 3699574"/>
              <a:gd name="connsiteX1" fmla="*/ 3698801 w 3698801"/>
              <a:gd name="connsiteY1" fmla="*/ 906530 h 3699574"/>
              <a:gd name="connsiteX2" fmla="*/ 1724161 w 3698801"/>
              <a:gd name="connsiteY2" fmla="*/ 1724573 h 3699574"/>
              <a:gd name="connsiteX3" fmla="*/ 906530 w 3698801"/>
              <a:gd name="connsiteY3" fmla="*/ 3699384 h 3699574"/>
              <a:gd name="connsiteX4" fmla="*/ 3698801 w 3698801"/>
              <a:gd name="connsiteY4" fmla="*/ 3698801 h 3699574"/>
              <a:gd name="connsiteX5" fmla="*/ 0 w 3698801"/>
              <a:gd name="connsiteY5" fmla="*/ 3699574 h 3699574"/>
              <a:gd name="connsiteX6" fmla="*/ 1083081 w 3698801"/>
              <a:gd name="connsiteY6" fmla="*/ 1083627 h 3699574"/>
              <a:gd name="connsiteX7" fmla="*/ 3698801 w 3698801"/>
              <a:gd name="connsiteY7" fmla="*/ 0 h 369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8801" h="3699574">
                <a:moveTo>
                  <a:pt x="3698801" y="0"/>
                </a:moveTo>
                <a:lnTo>
                  <a:pt x="3698801" y="906530"/>
                </a:lnTo>
                <a:cubicBezTo>
                  <a:pt x="2958144" y="906530"/>
                  <a:pt x="2247830" y="1200794"/>
                  <a:pt x="1724161" y="1724573"/>
                </a:cubicBezTo>
                <a:cubicBezTo>
                  <a:pt x="1200492" y="2248352"/>
                  <a:pt x="906375" y="2958727"/>
                  <a:pt x="906530" y="3699384"/>
                </a:cubicBezTo>
                <a:lnTo>
                  <a:pt x="3698801" y="3698801"/>
                </a:lnTo>
                <a:lnTo>
                  <a:pt x="0" y="3699574"/>
                </a:lnTo>
                <a:cubicBezTo>
                  <a:pt x="-205" y="2718457"/>
                  <a:pt x="389399" y="1777454"/>
                  <a:pt x="1083081" y="1083627"/>
                </a:cubicBezTo>
                <a:cubicBezTo>
                  <a:pt x="1776763" y="389800"/>
                  <a:pt x="2717685" y="0"/>
                  <a:pt x="3698801" y="0"/>
                </a:cubicBezTo>
                <a:close/>
              </a:path>
            </a:pathLst>
          </a:custGeom>
          <a:gradFill>
            <a:gsLst>
              <a:gs pos="10000">
                <a:schemeClr val="accent3"/>
              </a:gs>
              <a:gs pos="60000">
                <a:srgbClr val="8BFEB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solidFill>
            </a:endParaRPr>
          </a:p>
        </p:txBody>
      </p:sp>
      <p:sp>
        <p:nvSpPr>
          <p:cNvPr id="12" name="Text Placeholder 2">
            <a:extLst>
              <a:ext uri="{FF2B5EF4-FFF2-40B4-BE49-F238E27FC236}">
                <a16:creationId xmlns:a16="http://schemas.microsoft.com/office/drawing/2014/main" id="{A45AF7E3-33C4-E047-B8DF-0E7CA001B9BC}"/>
              </a:ext>
            </a:extLst>
          </p:cNvPr>
          <p:cNvSpPr>
            <a:spLocks noGrp="1"/>
          </p:cNvSpPr>
          <p:nvPr>
            <p:ph idx="1"/>
          </p:nvPr>
        </p:nvSpPr>
        <p:spPr>
          <a:xfrm>
            <a:off x="1007532" y="3175591"/>
            <a:ext cx="7597749" cy="1743740"/>
          </a:xfrm>
          <a:prstGeom prst="rect">
            <a:avLst/>
          </a:prstGeom>
        </p:spPr>
        <p:txBody>
          <a:bodyPr vert="horz" lIns="0" tIns="0" rIns="0" bIns="0" rtlCol="0">
            <a:noAutofit/>
          </a:bodyPr>
          <a:lstStyle>
            <a:lvl1pPr marL="0" indent="0">
              <a:buNone/>
              <a:defRPr b="0" i="0">
                <a:solidFill>
                  <a:schemeClr val="bg1"/>
                </a:solidFill>
                <a:latin typeface="+mj-lt"/>
              </a:defRPr>
            </a:lvl1pPr>
            <a:lvl2pPr marL="457189" indent="0">
              <a:buNone/>
              <a:defRPr b="0" i="0">
                <a:solidFill>
                  <a:schemeClr val="bg1"/>
                </a:solidFill>
                <a:latin typeface="+mj-lt"/>
              </a:defRPr>
            </a:lvl2pPr>
            <a:lvl3pPr marL="914377" indent="0">
              <a:buNone/>
              <a:defRPr b="0" i="0">
                <a:solidFill>
                  <a:schemeClr val="bg1"/>
                </a:solidFill>
                <a:latin typeface="+mj-lt"/>
              </a:defRPr>
            </a:lvl3pPr>
            <a:lvl4pPr marL="1371566" indent="0">
              <a:buNone/>
              <a:defRPr b="0" i="0">
                <a:solidFill>
                  <a:schemeClr val="bg1"/>
                </a:solidFill>
                <a:latin typeface="+mj-lt"/>
              </a:defRPr>
            </a:lvl4pPr>
            <a:lvl5pPr marL="1828754" indent="0">
              <a:buNone/>
              <a:defRPr b="0" i="0">
                <a:solidFill>
                  <a:schemeClr val="bg1"/>
                </a:solidFill>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itle Placeholder 1">
            <a:extLst>
              <a:ext uri="{FF2B5EF4-FFF2-40B4-BE49-F238E27FC236}">
                <a16:creationId xmlns:a16="http://schemas.microsoft.com/office/drawing/2014/main" id="{917B1B42-A2B9-0949-A5A1-82234AE2153D}"/>
              </a:ext>
            </a:extLst>
          </p:cNvPr>
          <p:cNvSpPr>
            <a:spLocks noGrp="1"/>
          </p:cNvSpPr>
          <p:nvPr>
            <p:ph type="title" hasCustomPrompt="1"/>
          </p:nvPr>
        </p:nvSpPr>
        <p:spPr>
          <a:xfrm>
            <a:off x="1007535" y="1902153"/>
            <a:ext cx="7597749" cy="1273439"/>
          </a:xfrm>
          <a:prstGeom prst="rect">
            <a:avLst/>
          </a:prstGeom>
        </p:spPr>
        <p:txBody>
          <a:bodyPr vert="horz" lIns="0" tIns="0" rIns="0" bIns="0" rtlCol="0" anchor="t">
            <a:noAutofit/>
          </a:bodyPr>
          <a:lstStyle>
            <a:lvl1pPr>
              <a:defRPr sz="7200" b="0" i="0">
                <a:solidFill>
                  <a:schemeClr val="bg1"/>
                </a:solidFill>
              </a:defRPr>
            </a:lvl1pPr>
          </a:lstStyle>
          <a:p>
            <a:r>
              <a:rPr lang="en-US"/>
              <a:t>Cover 54</a:t>
            </a:r>
          </a:p>
        </p:txBody>
      </p:sp>
    </p:spTree>
    <p:extLst>
      <p:ext uri="{BB962C8B-B14F-4D97-AF65-F5344CB8AC3E}">
        <p14:creationId xmlns:p14="http://schemas.microsoft.com/office/powerpoint/2010/main" val="2071575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rve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52596-7ABC-1249-850C-FF3CC148DC1F}"/>
              </a:ext>
            </a:extLst>
          </p:cNvPr>
          <p:cNvPicPr>
            <a:picLocks noChangeAspect="1"/>
          </p:cNvPicPr>
          <p:nvPr userDrawn="1"/>
        </p:nvPicPr>
        <p:blipFill>
          <a:blip r:embed="rId2"/>
          <a:stretch>
            <a:fillRect/>
          </a:stretch>
        </p:blipFill>
        <p:spPr>
          <a:xfrm>
            <a:off x="11233151" y="6414281"/>
            <a:ext cx="674251" cy="235124"/>
          </a:xfrm>
          <a:prstGeom prst="rect">
            <a:avLst/>
          </a:prstGeom>
        </p:spPr>
      </p:pic>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grpSp>
        <p:nvGrpSpPr>
          <p:cNvPr id="4" name="Group 3">
            <a:extLst>
              <a:ext uri="{FF2B5EF4-FFF2-40B4-BE49-F238E27FC236}">
                <a16:creationId xmlns:a16="http://schemas.microsoft.com/office/drawing/2014/main" id="{75A35FF6-4677-7E4C-8E45-484A48580581}"/>
              </a:ext>
            </a:extLst>
          </p:cNvPr>
          <p:cNvGrpSpPr/>
          <p:nvPr userDrawn="1"/>
        </p:nvGrpSpPr>
        <p:grpSpPr>
          <a:xfrm>
            <a:off x="5353859" y="5940"/>
            <a:ext cx="6862525" cy="6852061"/>
            <a:chOff x="9865173" y="-2970910"/>
            <a:chExt cx="5146894" cy="5139046"/>
          </a:xfrm>
        </p:grpSpPr>
        <p:sp>
          <p:nvSpPr>
            <p:cNvPr id="5" name="Freeform 4">
              <a:extLst>
                <a:ext uri="{FF2B5EF4-FFF2-40B4-BE49-F238E27FC236}">
                  <a16:creationId xmlns:a16="http://schemas.microsoft.com/office/drawing/2014/main" id="{032B65C8-F11D-924D-A4E1-A5125312E0D1}"/>
                </a:ext>
              </a:extLst>
            </p:cNvPr>
            <p:cNvSpPr/>
            <p:nvPr/>
          </p:nvSpPr>
          <p:spPr>
            <a:xfrm>
              <a:off x="9865173" y="-2970910"/>
              <a:ext cx="5144648" cy="5139045"/>
            </a:xfrm>
            <a:custGeom>
              <a:avLst/>
              <a:gdLst>
                <a:gd name="connsiteX0" fmla="*/ 5144648 w 5144648"/>
                <a:gd name="connsiteY0" fmla="*/ 0 h 5139045"/>
                <a:gd name="connsiteX1" fmla="*/ 5144648 w 5144648"/>
                <a:gd name="connsiteY1" fmla="*/ 8083 h 5139045"/>
                <a:gd name="connsiteX2" fmla="*/ 5144648 w 5144648"/>
                <a:gd name="connsiteY2" fmla="*/ 1249324 h 5139045"/>
                <a:gd name="connsiteX3" fmla="*/ 2394674 w 5144648"/>
                <a:gd name="connsiteY3" fmla="*/ 2388569 h 5139045"/>
                <a:gd name="connsiteX4" fmla="*/ 1256004 w 5144648"/>
                <a:gd name="connsiteY4" fmla="*/ 5138781 h 5139045"/>
                <a:gd name="connsiteX5" fmla="*/ 1262476 w 5144648"/>
                <a:gd name="connsiteY5" fmla="*/ 5138780 h 5139045"/>
                <a:gd name="connsiteX6" fmla="*/ 1262475 w 5144648"/>
                <a:gd name="connsiteY6" fmla="*/ 5138781 h 5139045"/>
                <a:gd name="connsiteX7" fmla="*/ 337 w 5144648"/>
                <a:gd name="connsiteY7" fmla="*/ 5139045 h 5139045"/>
                <a:gd name="connsiteX8" fmla="*/ 0 w 5144648"/>
                <a:gd name="connsiteY8" fmla="*/ 5139045 h 5139045"/>
                <a:gd name="connsiteX9" fmla="*/ 5959 w 5144648"/>
                <a:gd name="connsiteY9" fmla="*/ 4896579 h 5139045"/>
                <a:gd name="connsiteX10" fmla="*/ 1508028 w 5144648"/>
                <a:gd name="connsiteY10" fmla="*/ 1508956 h 5139045"/>
                <a:gd name="connsiteX11" fmla="*/ 4895336 w 5144648"/>
                <a:gd name="connsiteY11" fmla="*/ 6179 h 5139045"/>
                <a:gd name="connsiteX12" fmla="*/ 5144648 w 5144648"/>
                <a:gd name="connsiteY12" fmla="*/ 0 h 51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4648" h="5139045">
                  <a:moveTo>
                    <a:pt x="5144648" y="0"/>
                  </a:moveTo>
                  <a:lnTo>
                    <a:pt x="5144648" y="8083"/>
                  </a:lnTo>
                  <a:lnTo>
                    <a:pt x="5144648" y="1249324"/>
                  </a:lnTo>
                  <a:cubicBezTo>
                    <a:pt x="4113176" y="1249324"/>
                    <a:pt x="3123960" y="1659130"/>
                    <a:pt x="2394674" y="2388569"/>
                  </a:cubicBezTo>
                  <a:cubicBezTo>
                    <a:pt x="1665388" y="3118007"/>
                    <a:pt x="1255788" y="4107308"/>
                    <a:pt x="1256004" y="5138781"/>
                  </a:cubicBezTo>
                  <a:lnTo>
                    <a:pt x="1262476" y="5138780"/>
                  </a:lnTo>
                  <a:lnTo>
                    <a:pt x="1262475" y="5138781"/>
                  </a:lnTo>
                  <a:lnTo>
                    <a:pt x="337" y="5139045"/>
                  </a:lnTo>
                  <a:lnTo>
                    <a:pt x="0" y="5139045"/>
                  </a:lnTo>
                  <a:lnTo>
                    <a:pt x="5959" y="4896579"/>
                  </a:lnTo>
                  <a:cubicBezTo>
                    <a:pt x="68871" y="3623229"/>
                    <a:pt x="602354" y="2414820"/>
                    <a:pt x="1508028" y="1508956"/>
                  </a:cubicBezTo>
                  <a:cubicBezTo>
                    <a:pt x="2413704" y="603091"/>
                    <a:pt x="3622002" y="69358"/>
                    <a:pt x="4895336" y="6179"/>
                  </a:cubicBezTo>
                  <a:lnTo>
                    <a:pt x="5144648" y="0"/>
                  </a:lnTo>
                  <a:close/>
                </a:path>
              </a:pathLst>
            </a:custGeom>
            <a:gradFill>
              <a:gsLst>
                <a:gs pos="100000">
                  <a:schemeClr val="accent4"/>
                </a:gs>
                <a:gs pos="60000">
                  <a:srgbClr val="8BFEBB"/>
                </a:gs>
                <a:gs pos="1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sp>
          <p:nvSpPr>
            <p:cNvPr id="6" name="Freeform 5">
              <a:extLst>
                <a:ext uri="{FF2B5EF4-FFF2-40B4-BE49-F238E27FC236}">
                  <a16:creationId xmlns:a16="http://schemas.microsoft.com/office/drawing/2014/main" id="{CFEAFE1C-A8FB-2A49-B641-579E3F95B567}"/>
                </a:ext>
              </a:extLst>
            </p:cNvPr>
            <p:cNvSpPr/>
            <p:nvPr/>
          </p:nvSpPr>
          <p:spPr>
            <a:xfrm>
              <a:off x="10509270" y="-2335602"/>
              <a:ext cx="4502797" cy="4503738"/>
            </a:xfrm>
            <a:custGeom>
              <a:avLst/>
              <a:gdLst>
                <a:gd name="connsiteX0" fmla="*/ 3888644 w 3888644"/>
                <a:gd name="connsiteY0" fmla="*/ 0 h 3889457"/>
                <a:gd name="connsiteX1" fmla="*/ 3888644 w 3888644"/>
                <a:gd name="connsiteY1" fmla="*/ 3888645 h 3889457"/>
                <a:gd name="connsiteX2" fmla="*/ 0 w 3888644"/>
                <a:gd name="connsiteY2" fmla="*/ 3889457 h 3889457"/>
                <a:gd name="connsiteX3" fmla="*/ 319 w 3888644"/>
                <a:gd name="connsiteY3" fmla="*/ 3876459 h 3889457"/>
                <a:gd name="connsiteX4" fmla="*/ 3882492 w 3888644"/>
                <a:gd name="connsiteY4" fmla="*/ 3875647 h 3889457"/>
                <a:gd name="connsiteX5" fmla="*/ 320 w 3888644"/>
                <a:gd name="connsiteY5" fmla="*/ 3876458 h 3889457"/>
                <a:gd name="connsiteX6" fmla="*/ 4740 w 3888644"/>
                <a:gd name="connsiteY6" fmla="*/ 3696603 h 3889457"/>
                <a:gd name="connsiteX7" fmla="*/ 1138670 w 3888644"/>
                <a:gd name="connsiteY7" fmla="*/ 1139245 h 3889457"/>
                <a:gd name="connsiteX8" fmla="*/ 3888644 w 3888644"/>
                <a:gd name="connsiteY8" fmla="*/ 0 h 388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644" h="3889457">
                  <a:moveTo>
                    <a:pt x="3888644" y="0"/>
                  </a:moveTo>
                  <a:lnTo>
                    <a:pt x="3888644" y="3888645"/>
                  </a:lnTo>
                  <a:lnTo>
                    <a:pt x="0" y="3889457"/>
                  </a:lnTo>
                  <a:lnTo>
                    <a:pt x="319" y="3876459"/>
                  </a:lnTo>
                  <a:lnTo>
                    <a:pt x="3882492" y="3875647"/>
                  </a:lnTo>
                  <a:lnTo>
                    <a:pt x="320" y="3876458"/>
                  </a:lnTo>
                  <a:lnTo>
                    <a:pt x="4740" y="3696603"/>
                  </a:lnTo>
                  <a:cubicBezTo>
                    <a:pt x="52233" y="2735337"/>
                    <a:pt x="454964" y="1823093"/>
                    <a:pt x="1138670" y="1139245"/>
                  </a:cubicBezTo>
                  <a:cubicBezTo>
                    <a:pt x="1867956" y="409806"/>
                    <a:pt x="2857172" y="0"/>
                    <a:pt x="38886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grpSp>
      <p:pic>
        <p:nvPicPr>
          <p:cNvPr id="7" name="Picture 6">
            <a:extLst>
              <a:ext uri="{FF2B5EF4-FFF2-40B4-BE49-F238E27FC236}">
                <a16:creationId xmlns:a16="http://schemas.microsoft.com/office/drawing/2014/main" id="{07B8B25C-5A50-AB4F-BE0C-BE4CF5F5978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4386" y="6327149"/>
            <a:ext cx="671783" cy="234263"/>
          </a:xfrm>
          <a:prstGeom prst="rect">
            <a:avLst/>
          </a:prstGeom>
        </p:spPr>
      </p:pic>
    </p:spTree>
    <p:extLst>
      <p:ext uri="{BB962C8B-B14F-4D97-AF65-F5344CB8AC3E}">
        <p14:creationId xmlns:p14="http://schemas.microsoft.com/office/powerpoint/2010/main" val="2072454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act">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52596-7ABC-1249-850C-FF3CC148DC1F}"/>
              </a:ext>
            </a:extLst>
          </p:cNvPr>
          <p:cNvPicPr>
            <a:picLocks noChangeAspect="1"/>
          </p:cNvPicPr>
          <p:nvPr userDrawn="1"/>
        </p:nvPicPr>
        <p:blipFill>
          <a:blip r:embed="rId2"/>
          <a:stretch>
            <a:fillRect/>
          </a:stretch>
        </p:blipFill>
        <p:spPr>
          <a:xfrm>
            <a:off x="11233151" y="6414281"/>
            <a:ext cx="674251" cy="235124"/>
          </a:xfrm>
          <a:prstGeom prst="rect">
            <a:avLst/>
          </a:prstGeom>
        </p:spPr>
      </p:pic>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grpSp>
        <p:nvGrpSpPr>
          <p:cNvPr id="4" name="Group 3">
            <a:extLst>
              <a:ext uri="{FF2B5EF4-FFF2-40B4-BE49-F238E27FC236}">
                <a16:creationId xmlns:a16="http://schemas.microsoft.com/office/drawing/2014/main" id="{75A35FF6-4677-7E4C-8E45-484A48580581}"/>
              </a:ext>
            </a:extLst>
          </p:cNvPr>
          <p:cNvGrpSpPr/>
          <p:nvPr userDrawn="1"/>
        </p:nvGrpSpPr>
        <p:grpSpPr>
          <a:xfrm>
            <a:off x="5353859" y="5940"/>
            <a:ext cx="6862525" cy="6852061"/>
            <a:chOff x="9865173" y="-2970910"/>
            <a:chExt cx="5146894" cy="5139046"/>
          </a:xfrm>
        </p:grpSpPr>
        <p:sp>
          <p:nvSpPr>
            <p:cNvPr id="5" name="Freeform 4">
              <a:extLst>
                <a:ext uri="{FF2B5EF4-FFF2-40B4-BE49-F238E27FC236}">
                  <a16:creationId xmlns:a16="http://schemas.microsoft.com/office/drawing/2014/main" id="{032B65C8-F11D-924D-A4E1-A5125312E0D1}"/>
                </a:ext>
              </a:extLst>
            </p:cNvPr>
            <p:cNvSpPr/>
            <p:nvPr/>
          </p:nvSpPr>
          <p:spPr>
            <a:xfrm>
              <a:off x="9865173" y="-2970910"/>
              <a:ext cx="5144648" cy="5139045"/>
            </a:xfrm>
            <a:custGeom>
              <a:avLst/>
              <a:gdLst>
                <a:gd name="connsiteX0" fmla="*/ 5144648 w 5144648"/>
                <a:gd name="connsiteY0" fmla="*/ 0 h 5139045"/>
                <a:gd name="connsiteX1" fmla="*/ 5144648 w 5144648"/>
                <a:gd name="connsiteY1" fmla="*/ 8083 h 5139045"/>
                <a:gd name="connsiteX2" fmla="*/ 5144648 w 5144648"/>
                <a:gd name="connsiteY2" fmla="*/ 1249324 h 5139045"/>
                <a:gd name="connsiteX3" fmla="*/ 2394674 w 5144648"/>
                <a:gd name="connsiteY3" fmla="*/ 2388569 h 5139045"/>
                <a:gd name="connsiteX4" fmla="*/ 1256004 w 5144648"/>
                <a:gd name="connsiteY4" fmla="*/ 5138781 h 5139045"/>
                <a:gd name="connsiteX5" fmla="*/ 1262476 w 5144648"/>
                <a:gd name="connsiteY5" fmla="*/ 5138780 h 5139045"/>
                <a:gd name="connsiteX6" fmla="*/ 1262475 w 5144648"/>
                <a:gd name="connsiteY6" fmla="*/ 5138781 h 5139045"/>
                <a:gd name="connsiteX7" fmla="*/ 337 w 5144648"/>
                <a:gd name="connsiteY7" fmla="*/ 5139045 h 5139045"/>
                <a:gd name="connsiteX8" fmla="*/ 0 w 5144648"/>
                <a:gd name="connsiteY8" fmla="*/ 5139045 h 5139045"/>
                <a:gd name="connsiteX9" fmla="*/ 5959 w 5144648"/>
                <a:gd name="connsiteY9" fmla="*/ 4896579 h 5139045"/>
                <a:gd name="connsiteX10" fmla="*/ 1508028 w 5144648"/>
                <a:gd name="connsiteY10" fmla="*/ 1508956 h 5139045"/>
                <a:gd name="connsiteX11" fmla="*/ 4895336 w 5144648"/>
                <a:gd name="connsiteY11" fmla="*/ 6179 h 5139045"/>
                <a:gd name="connsiteX12" fmla="*/ 5144648 w 5144648"/>
                <a:gd name="connsiteY12" fmla="*/ 0 h 51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4648" h="5139045">
                  <a:moveTo>
                    <a:pt x="5144648" y="0"/>
                  </a:moveTo>
                  <a:lnTo>
                    <a:pt x="5144648" y="8083"/>
                  </a:lnTo>
                  <a:lnTo>
                    <a:pt x="5144648" y="1249324"/>
                  </a:lnTo>
                  <a:cubicBezTo>
                    <a:pt x="4113176" y="1249324"/>
                    <a:pt x="3123960" y="1659130"/>
                    <a:pt x="2394674" y="2388569"/>
                  </a:cubicBezTo>
                  <a:cubicBezTo>
                    <a:pt x="1665388" y="3118007"/>
                    <a:pt x="1255788" y="4107308"/>
                    <a:pt x="1256004" y="5138781"/>
                  </a:cubicBezTo>
                  <a:lnTo>
                    <a:pt x="1262476" y="5138780"/>
                  </a:lnTo>
                  <a:lnTo>
                    <a:pt x="1262475" y="5138781"/>
                  </a:lnTo>
                  <a:lnTo>
                    <a:pt x="337" y="5139045"/>
                  </a:lnTo>
                  <a:lnTo>
                    <a:pt x="0" y="5139045"/>
                  </a:lnTo>
                  <a:lnTo>
                    <a:pt x="5959" y="4896579"/>
                  </a:lnTo>
                  <a:cubicBezTo>
                    <a:pt x="68871" y="3623229"/>
                    <a:pt x="602354" y="2414820"/>
                    <a:pt x="1508028" y="1508956"/>
                  </a:cubicBezTo>
                  <a:cubicBezTo>
                    <a:pt x="2413704" y="603091"/>
                    <a:pt x="3622002" y="69358"/>
                    <a:pt x="4895336" y="6179"/>
                  </a:cubicBezTo>
                  <a:lnTo>
                    <a:pt x="5144648" y="0"/>
                  </a:lnTo>
                  <a:close/>
                </a:path>
              </a:pathLst>
            </a:custGeom>
            <a:gradFill>
              <a:gsLst>
                <a:gs pos="100000">
                  <a:schemeClr val="accent4"/>
                </a:gs>
                <a:gs pos="60000">
                  <a:srgbClr val="8BFEBB"/>
                </a:gs>
                <a:gs pos="1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sp>
          <p:nvSpPr>
            <p:cNvPr id="6" name="Freeform 5">
              <a:extLst>
                <a:ext uri="{FF2B5EF4-FFF2-40B4-BE49-F238E27FC236}">
                  <a16:creationId xmlns:a16="http://schemas.microsoft.com/office/drawing/2014/main" id="{CFEAFE1C-A8FB-2A49-B641-579E3F95B567}"/>
                </a:ext>
              </a:extLst>
            </p:cNvPr>
            <p:cNvSpPr/>
            <p:nvPr/>
          </p:nvSpPr>
          <p:spPr>
            <a:xfrm>
              <a:off x="10509270" y="-2335602"/>
              <a:ext cx="4502797" cy="4503738"/>
            </a:xfrm>
            <a:custGeom>
              <a:avLst/>
              <a:gdLst>
                <a:gd name="connsiteX0" fmla="*/ 3888644 w 3888644"/>
                <a:gd name="connsiteY0" fmla="*/ 0 h 3889457"/>
                <a:gd name="connsiteX1" fmla="*/ 3888644 w 3888644"/>
                <a:gd name="connsiteY1" fmla="*/ 3888645 h 3889457"/>
                <a:gd name="connsiteX2" fmla="*/ 0 w 3888644"/>
                <a:gd name="connsiteY2" fmla="*/ 3889457 h 3889457"/>
                <a:gd name="connsiteX3" fmla="*/ 319 w 3888644"/>
                <a:gd name="connsiteY3" fmla="*/ 3876459 h 3889457"/>
                <a:gd name="connsiteX4" fmla="*/ 3882492 w 3888644"/>
                <a:gd name="connsiteY4" fmla="*/ 3875647 h 3889457"/>
                <a:gd name="connsiteX5" fmla="*/ 320 w 3888644"/>
                <a:gd name="connsiteY5" fmla="*/ 3876458 h 3889457"/>
                <a:gd name="connsiteX6" fmla="*/ 4740 w 3888644"/>
                <a:gd name="connsiteY6" fmla="*/ 3696603 h 3889457"/>
                <a:gd name="connsiteX7" fmla="*/ 1138670 w 3888644"/>
                <a:gd name="connsiteY7" fmla="*/ 1139245 h 3889457"/>
                <a:gd name="connsiteX8" fmla="*/ 3888644 w 3888644"/>
                <a:gd name="connsiteY8" fmla="*/ 0 h 388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644" h="3889457">
                  <a:moveTo>
                    <a:pt x="3888644" y="0"/>
                  </a:moveTo>
                  <a:lnTo>
                    <a:pt x="3888644" y="3888645"/>
                  </a:lnTo>
                  <a:lnTo>
                    <a:pt x="0" y="3889457"/>
                  </a:lnTo>
                  <a:lnTo>
                    <a:pt x="319" y="3876459"/>
                  </a:lnTo>
                  <a:lnTo>
                    <a:pt x="3882492" y="3875647"/>
                  </a:lnTo>
                  <a:lnTo>
                    <a:pt x="320" y="3876458"/>
                  </a:lnTo>
                  <a:lnTo>
                    <a:pt x="4740" y="3696603"/>
                  </a:lnTo>
                  <a:cubicBezTo>
                    <a:pt x="52233" y="2735337"/>
                    <a:pt x="454964" y="1823093"/>
                    <a:pt x="1138670" y="1139245"/>
                  </a:cubicBezTo>
                  <a:cubicBezTo>
                    <a:pt x="1867956" y="409806"/>
                    <a:pt x="2857172" y="0"/>
                    <a:pt x="38886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grpSp>
      <p:grpSp>
        <p:nvGrpSpPr>
          <p:cNvPr id="8" name="Group 7">
            <a:extLst>
              <a:ext uri="{FF2B5EF4-FFF2-40B4-BE49-F238E27FC236}">
                <a16:creationId xmlns:a16="http://schemas.microsoft.com/office/drawing/2014/main" id="{0BC44949-3108-1144-B739-AEA519186837}"/>
              </a:ext>
            </a:extLst>
          </p:cNvPr>
          <p:cNvGrpSpPr/>
          <p:nvPr userDrawn="1"/>
        </p:nvGrpSpPr>
        <p:grpSpPr>
          <a:xfrm>
            <a:off x="7144901" y="3278833"/>
            <a:ext cx="4761267" cy="2839289"/>
            <a:chOff x="3323626" y="2064389"/>
            <a:chExt cx="3570950" cy="2129467"/>
          </a:xfrm>
        </p:grpSpPr>
        <p:sp>
          <p:nvSpPr>
            <p:cNvPr id="9" name="Rounded Rectangle 8">
              <a:extLst>
                <a:ext uri="{FF2B5EF4-FFF2-40B4-BE49-F238E27FC236}">
                  <a16:creationId xmlns:a16="http://schemas.microsoft.com/office/drawing/2014/main" id="{0BEE0B39-0561-9D4E-9E76-8CF38F40D283}"/>
                </a:ext>
              </a:extLst>
            </p:cNvPr>
            <p:cNvSpPr/>
            <p:nvPr/>
          </p:nvSpPr>
          <p:spPr>
            <a:xfrm>
              <a:off x="3323626" y="2064390"/>
              <a:ext cx="3570950" cy="2129466"/>
            </a:xfrm>
            <a:prstGeom prst="roundRect">
              <a:avLst>
                <a:gd name="adj" fmla="val 8938"/>
              </a:avLst>
            </a:prstGeom>
            <a:solidFill>
              <a:schemeClr val="bg1"/>
            </a:solidFill>
            <a:ln>
              <a:noFill/>
            </a:ln>
            <a:effectLst>
              <a:outerShdw blurRad="635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sp>
          <p:nvSpPr>
            <p:cNvPr id="10" name="object 4">
              <a:extLst>
                <a:ext uri="{FF2B5EF4-FFF2-40B4-BE49-F238E27FC236}">
                  <a16:creationId xmlns:a16="http://schemas.microsoft.com/office/drawing/2014/main" id="{B88AF070-DA5B-804C-822A-5F65BAAE9BA7}"/>
                </a:ext>
              </a:extLst>
            </p:cNvPr>
            <p:cNvSpPr/>
            <p:nvPr/>
          </p:nvSpPr>
          <p:spPr>
            <a:xfrm>
              <a:off x="3323626" y="2064389"/>
              <a:ext cx="1248374" cy="2129466"/>
            </a:xfrm>
            <a:prstGeom prst="roundRect">
              <a:avLst>
                <a:gd name="adj" fmla="val 13322"/>
              </a:avLst>
            </a:prstGeom>
            <a:blipFill>
              <a:blip r:embed="rId3" cstate="print"/>
              <a:stretch>
                <a:fillRect l="-417494" t="-119150" r="-223274" b="-116882"/>
              </a:stretch>
            </a:blipFill>
          </p:spPr>
          <p:txBody>
            <a:bodyPr wrap="square" lIns="0" tIns="0" rIns="0" bIns="0" rtlCol="0"/>
            <a:lstStyle/>
            <a:p>
              <a:endParaRPr sz="2400"/>
            </a:p>
          </p:txBody>
        </p:sp>
      </p:grpSp>
      <p:grpSp>
        <p:nvGrpSpPr>
          <p:cNvPr id="12" name="Group 11">
            <a:extLst>
              <a:ext uri="{FF2B5EF4-FFF2-40B4-BE49-F238E27FC236}">
                <a16:creationId xmlns:a16="http://schemas.microsoft.com/office/drawing/2014/main" id="{6267ED2F-85DF-4B4E-9570-3CB825AC8946}"/>
              </a:ext>
            </a:extLst>
          </p:cNvPr>
          <p:cNvGrpSpPr/>
          <p:nvPr userDrawn="1"/>
        </p:nvGrpSpPr>
        <p:grpSpPr>
          <a:xfrm>
            <a:off x="10233618" y="6210575"/>
            <a:ext cx="865432" cy="461665"/>
            <a:chOff x="2866165" y="4171926"/>
            <a:chExt cx="649074" cy="346249"/>
          </a:xfrm>
        </p:grpSpPr>
        <p:pic>
          <p:nvPicPr>
            <p:cNvPr id="13" name="Graphic 12">
              <a:extLst>
                <a:ext uri="{FF2B5EF4-FFF2-40B4-BE49-F238E27FC236}">
                  <a16:creationId xmlns:a16="http://schemas.microsoft.com/office/drawing/2014/main" id="{B23CCAF8-434F-374F-A0D5-15AC636B26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6165" y="4245273"/>
              <a:ext cx="558107" cy="194621"/>
            </a:xfrm>
            <a:prstGeom prst="rect">
              <a:avLst/>
            </a:prstGeom>
          </p:spPr>
        </p:pic>
        <p:sp>
          <p:nvSpPr>
            <p:cNvPr id="14" name="Rectangle 13">
              <a:extLst>
                <a:ext uri="{FF2B5EF4-FFF2-40B4-BE49-F238E27FC236}">
                  <a16:creationId xmlns:a16="http://schemas.microsoft.com/office/drawing/2014/main" id="{777D6987-A973-1246-B595-E99AA28175A9}"/>
                </a:ext>
              </a:extLst>
            </p:cNvPr>
            <p:cNvSpPr/>
            <p:nvPr/>
          </p:nvSpPr>
          <p:spPr>
            <a:xfrm>
              <a:off x="3376691" y="4171926"/>
              <a:ext cx="138548" cy="346249"/>
            </a:xfrm>
            <a:prstGeom prst="rect">
              <a:avLst/>
            </a:prstGeom>
          </p:spPr>
          <p:txBody>
            <a:bodyPr wrap="none">
              <a:spAutoFit/>
            </a:bodyPr>
            <a:lstStyle/>
            <a:p>
              <a:endParaRPr lang="en-GB" sz="2400">
                <a:solidFill>
                  <a:schemeClr val="tx2"/>
                </a:solidFill>
                <a:latin typeface="+mj-lt"/>
              </a:endParaRPr>
            </a:p>
          </p:txBody>
        </p:sp>
      </p:grpSp>
      <p:sp>
        <p:nvSpPr>
          <p:cNvPr id="15" name="Title Placeholder 1">
            <a:extLst>
              <a:ext uri="{FF2B5EF4-FFF2-40B4-BE49-F238E27FC236}">
                <a16:creationId xmlns:a16="http://schemas.microsoft.com/office/drawing/2014/main" id="{9275C202-B0D4-D848-A8D9-ACA3E1DEA020}"/>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bg1"/>
                </a:solidFill>
              </a:defRPr>
            </a:lvl1pPr>
          </a:lstStyle>
          <a:p>
            <a:r>
              <a:rPr lang="en-US"/>
              <a:t>Contact</a:t>
            </a:r>
          </a:p>
        </p:txBody>
      </p:sp>
    </p:spTree>
    <p:extLst>
      <p:ext uri="{BB962C8B-B14F-4D97-AF65-F5344CB8AC3E}">
        <p14:creationId xmlns:p14="http://schemas.microsoft.com/office/powerpoint/2010/main" val="25462597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40+Copy P">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D079365-913F-F84C-A6F8-02BC1B9C2BC2}"/>
              </a:ext>
            </a:extLst>
          </p:cNvPr>
          <p:cNvGrpSpPr/>
          <p:nvPr userDrawn="1"/>
        </p:nvGrpSpPr>
        <p:grpSpPr>
          <a:xfrm>
            <a:off x="0" y="6327147"/>
            <a:ext cx="12192000" cy="530853"/>
            <a:chOff x="0" y="4745360"/>
            <a:chExt cx="9144000" cy="39814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4874208"/>
              <a:ext cx="9144000" cy="269292"/>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14" name="Picture 13">
              <a:extLst>
                <a:ext uri="{FF2B5EF4-FFF2-40B4-BE49-F238E27FC236}">
                  <a16:creationId xmlns:a16="http://schemas.microsoft.com/office/drawing/2014/main" id="{286922AE-AE95-9849-A6B7-DA526C5C4E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25789" y="4745360"/>
              <a:ext cx="503837" cy="175697"/>
            </a:xfrm>
            <a:prstGeom prst="rect">
              <a:avLst/>
            </a:prstGeom>
          </p:spPr>
        </p:pic>
      </p:grpSp>
      <p:sp>
        <p:nvSpPr>
          <p:cNvPr id="16" name="Text Placeholder 2">
            <a:extLst>
              <a:ext uri="{FF2B5EF4-FFF2-40B4-BE49-F238E27FC236}">
                <a16:creationId xmlns:a16="http://schemas.microsoft.com/office/drawing/2014/main" id="{72539976-432D-A049-8FB3-47503C280EB7}"/>
              </a:ext>
            </a:extLst>
          </p:cNvPr>
          <p:cNvSpPr>
            <a:spLocks noGrp="1"/>
          </p:cNvSpPr>
          <p:nvPr>
            <p:ph idx="1"/>
          </p:nvPr>
        </p:nvSpPr>
        <p:spPr>
          <a:xfrm>
            <a:off x="814918" y="1951567"/>
            <a:ext cx="10562167" cy="40556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Placeholder 1">
            <a:extLst>
              <a:ext uri="{FF2B5EF4-FFF2-40B4-BE49-F238E27FC236}">
                <a16:creationId xmlns:a16="http://schemas.microsoft.com/office/drawing/2014/main" id="{8954270E-A565-1149-B960-4D35682B1B0D}"/>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spTree>
    <p:extLst>
      <p:ext uri="{BB962C8B-B14F-4D97-AF65-F5344CB8AC3E}">
        <p14:creationId xmlns:p14="http://schemas.microsoft.com/office/powerpoint/2010/main" val="3201028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40+Copy 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52A3FA1-7152-3145-8241-B381FCF93AE1}"/>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0" name="Text Placeholder 2">
            <a:extLst>
              <a:ext uri="{FF2B5EF4-FFF2-40B4-BE49-F238E27FC236}">
                <a16:creationId xmlns:a16="http://schemas.microsoft.com/office/drawing/2014/main" id="{F4211374-D6B5-3245-8C3E-D411C208111A}"/>
              </a:ext>
            </a:extLst>
          </p:cNvPr>
          <p:cNvSpPr>
            <a:spLocks noGrp="1"/>
          </p:cNvSpPr>
          <p:nvPr>
            <p:ph idx="1"/>
          </p:nvPr>
        </p:nvSpPr>
        <p:spPr>
          <a:xfrm>
            <a:off x="814918" y="1951567"/>
            <a:ext cx="10562167" cy="40556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itle Placeholder 1">
            <a:extLst>
              <a:ext uri="{FF2B5EF4-FFF2-40B4-BE49-F238E27FC236}">
                <a16:creationId xmlns:a16="http://schemas.microsoft.com/office/drawing/2014/main" id="{8806ED3A-BC53-1B43-B080-5E64D9708273}"/>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7" name="Picture 13">
            <a:extLst>
              <a:ext uri="{FF2B5EF4-FFF2-40B4-BE49-F238E27FC236}">
                <a16:creationId xmlns:a16="http://schemas.microsoft.com/office/drawing/2014/main" id="{EC932E78-62DE-AB4F-9F0C-A2B6C35546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431864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40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6" name="Title Placeholder 1">
            <a:extLst>
              <a:ext uri="{FF2B5EF4-FFF2-40B4-BE49-F238E27FC236}">
                <a16:creationId xmlns:a16="http://schemas.microsoft.com/office/drawing/2014/main" id="{8986FB57-33E2-AE4E-ADB2-FEF639DDDF21}"/>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8" name="Picture 13">
            <a:extLst>
              <a:ext uri="{FF2B5EF4-FFF2-40B4-BE49-F238E27FC236}">
                <a16:creationId xmlns:a16="http://schemas.microsoft.com/office/drawing/2014/main" id="{41CC191E-6C50-B343-8B6F-02E7CDC70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837321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40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0" name="Title Placeholder 1">
            <a:extLst>
              <a:ext uri="{FF2B5EF4-FFF2-40B4-BE49-F238E27FC236}">
                <a16:creationId xmlns:a16="http://schemas.microsoft.com/office/drawing/2014/main" id="{1FF61D5D-7BD2-2047-9EF9-7BD6D6E737F8}"/>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7" name="Picture 13">
            <a:extLst>
              <a:ext uri="{FF2B5EF4-FFF2-40B4-BE49-F238E27FC236}">
                <a16:creationId xmlns:a16="http://schemas.microsoft.com/office/drawing/2014/main" id="{DE68EEA5-4F3B-5F4E-A76E-90B8F361AE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12539118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28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6" name="Title Placeholder 1">
            <a:extLst>
              <a:ext uri="{FF2B5EF4-FFF2-40B4-BE49-F238E27FC236}">
                <a16:creationId xmlns:a16="http://schemas.microsoft.com/office/drawing/2014/main" id="{A34CEF68-F3F1-2A49-905C-76028A27EC22}"/>
              </a:ext>
            </a:extLst>
          </p:cNvPr>
          <p:cNvSpPr>
            <a:spLocks noGrp="1"/>
          </p:cNvSpPr>
          <p:nvPr>
            <p:ph type="title" hasCustomPrompt="1"/>
          </p:nvPr>
        </p:nvSpPr>
        <p:spPr>
          <a:xfrm>
            <a:off x="814917" y="893714"/>
            <a:ext cx="10562167" cy="656111"/>
          </a:xfrm>
          <a:prstGeom prst="rect">
            <a:avLst/>
          </a:prstGeom>
        </p:spPr>
        <p:txBody>
          <a:bodyPr vert="horz" lIns="0" tIns="0" rIns="0" bIns="0" rtlCol="0" anchor="t">
            <a:noAutofit/>
          </a:bodyPr>
          <a:lstStyle>
            <a:lvl1pPr>
              <a:defRPr sz="3733" b="0" i="0"/>
            </a:lvl1pPr>
          </a:lstStyle>
          <a:p>
            <a:r>
              <a:rPr lang="en-US"/>
              <a:t>Headline 28</a:t>
            </a:r>
          </a:p>
        </p:txBody>
      </p:sp>
      <p:pic>
        <p:nvPicPr>
          <p:cNvPr id="8" name="Picture 13">
            <a:extLst>
              <a:ext uri="{FF2B5EF4-FFF2-40B4-BE49-F238E27FC236}">
                <a16:creationId xmlns:a16="http://schemas.microsoft.com/office/drawing/2014/main" id="{1DA70301-BF08-7149-9F04-EF07E811C8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3950776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28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7" name="Title Placeholder 1">
            <a:extLst>
              <a:ext uri="{FF2B5EF4-FFF2-40B4-BE49-F238E27FC236}">
                <a16:creationId xmlns:a16="http://schemas.microsoft.com/office/drawing/2014/main" id="{1C3A18AB-BCF3-DA44-9A07-559177483019}"/>
              </a:ext>
            </a:extLst>
          </p:cNvPr>
          <p:cNvSpPr>
            <a:spLocks noGrp="1"/>
          </p:cNvSpPr>
          <p:nvPr>
            <p:ph type="title" hasCustomPrompt="1"/>
          </p:nvPr>
        </p:nvSpPr>
        <p:spPr>
          <a:xfrm>
            <a:off x="814917" y="893714"/>
            <a:ext cx="10562167" cy="656111"/>
          </a:xfrm>
          <a:prstGeom prst="rect">
            <a:avLst/>
          </a:prstGeom>
        </p:spPr>
        <p:txBody>
          <a:bodyPr vert="horz" lIns="0" tIns="0" rIns="0" bIns="0" rtlCol="0" anchor="t">
            <a:noAutofit/>
          </a:bodyPr>
          <a:lstStyle>
            <a:lvl1pPr>
              <a:defRPr sz="3733" b="0" i="0"/>
            </a:lvl1pPr>
          </a:lstStyle>
          <a:p>
            <a:r>
              <a:rPr lang="en-US"/>
              <a:t>Headline 28</a:t>
            </a:r>
          </a:p>
        </p:txBody>
      </p:sp>
      <p:pic>
        <p:nvPicPr>
          <p:cNvPr id="9" name="Picture 13">
            <a:extLst>
              <a:ext uri="{FF2B5EF4-FFF2-40B4-BE49-F238E27FC236}">
                <a16:creationId xmlns:a16="http://schemas.microsoft.com/office/drawing/2014/main" id="{ECE60EEB-A7C6-6E47-8D27-A6C269604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489388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Head20 P">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644DA18D-F6A8-2849-9BF2-DD8087B8E3EC}"/>
              </a:ext>
            </a:extLst>
          </p:cNvPr>
          <p:cNvSpPr/>
          <p:nvPr userDrawn="1"/>
        </p:nvSpPr>
        <p:spPr>
          <a:xfrm rot="5400000" flipV="1">
            <a:off x="-342686" y="342686"/>
            <a:ext cx="6858003" cy="6172629"/>
          </a:xfrm>
          <a:custGeom>
            <a:avLst/>
            <a:gdLst>
              <a:gd name="connsiteX0" fmla="*/ 0 w 5143502"/>
              <a:gd name="connsiteY0" fmla="*/ 4477995 h 4629472"/>
              <a:gd name="connsiteX1" fmla="*/ 0 w 5143502"/>
              <a:gd name="connsiteY1" fmla="*/ 4504948 h 4629472"/>
              <a:gd name="connsiteX2" fmla="*/ 67122 w 5143502"/>
              <a:gd name="connsiteY2" fmla="*/ 4567210 h 4629472"/>
              <a:gd name="connsiteX3" fmla="*/ 5076381 w 5143502"/>
              <a:gd name="connsiteY3" fmla="*/ 4567210 h 4629472"/>
              <a:gd name="connsiteX4" fmla="*/ 5143502 w 5143502"/>
              <a:gd name="connsiteY4" fmla="*/ 4629472 h 4629472"/>
              <a:gd name="connsiteX5" fmla="*/ 5143502 w 5143502"/>
              <a:gd name="connsiteY5" fmla="*/ 4567210 h 4629472"/>
              <a:gd name="connsiteX6" fmla="*/ 5143502 w 5143502"/>
              <a:gd name="connsiteY6" fmla="*/ 4477995 h 4629472"/>
              <a:gd name="connsiteX7" fmla="*/ 0 w 5143502"/>
              <a:gd name="connsiteY7" fmla="*/ 0 h 4629472"/>
              <a:gd name="connsiteX8" fmla="*/ 0 w 5143502"/>
              <a:gd name="connsiteY8" fmla="*/ 4477994 h 4629472"/>
              <a:gd name="connsiteX9" fmla="*/ 5143501 w 5143502"/>
              <a:gd name="connsiteY9" fmla="*/ 4477994 h 4629472"/>
              <a:gd name="connsiteX10" fmla="*/ 5143501 w 5143502"/>
              <a:gd name="connsiteY10" fmla="*/ 0 h 46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2" h="4629472">
                <a:moveTo>
                  <a:pt x="0" y="4477995"/>
                </a:moveTo>
                <a:lnTo>
                  <a:pt x="0" y="4504948"/>
                </a:lnTo>
                <a:cubicBezTo>
                  <a:pt x="0" y="4539334"/>
                  <a:pt x="30052" y="4567210"/>
                  <a:pt x="67122" y="4567210"/>
                </a:cubicBezTo>
                <a:lnTo>
                  <a:pt x="5076381" y="4567210"/>
                </a:lnTo>
                <a:cubicBezTo>
                  <a:pt x="5113451" y="4567210"/>
                  <a:pt x="5143502" y="4595086"/>
                  <a:pt x="5143502" y="4629472"/>
                </a:cubicBezTo>
                <a:lnTo>
                  <a:pt x="5143502" y="4567210"/>
                </a:lnTo>
                <a:lnTo>
                  <a:pt x="5143502" y="4477995"/>
                </a:lnTo>
                <a:close/>
                <a:moveTo>
                  <a:pt x="0" y="0"/>
                </a:moveTo>
                <a:lnTo>
                  <a:pt x="0" y="4477994"/>
                </a:lnTo>
                <a:lnTo>
                  <a:pt x="5143501" y="4477994"/>
                </a:lnTo>
                <a:lnTo>
                  <a:pt x="5143501" y="0"/>
                </a:ln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5" name="Title Placeholder 1">
            <a:extLst>
              <a:ext uri="{FF2B5EF4-FFF2-40B4-BE49-F238E27FC236}">
                <a16:creationId xmlns:a16="http://schemas.microsoft.com/office/drawing/2014/main" id="{20874961-6B85-3B41-9660-F9B57DB68EF1}"/>
              </a:ext>
            </a:extLst>
          </p:cNvPr>
          <p:cNvSpPr>
            <a:spLocks noGrp="1"/>
          </p:cNvSpPr>
          <p:nvPr>
            <p:ph type="title" hasCustomPrompt="1"/>
          </p:nvPr>
        </p:nvSpPr>
        <p:spPr>
          <a:xfrm>
            <a:off x="814917" y="907261"/>
            <a:ext cx="5281084" cy="656111"/>
          </a:xfrm>
          <a:prstGeom prst="rect">
            <a:avLst/>
          </a:prstGeom>
        </p:spPr>
        <p:txBody>
          <a:bodyPr vert="horz" lIns="0" tIns="0" rIns="0" bIns="0" rtlCol="0" anchor="t">
            <a:noAutofit/>
          </a:bodyPr>
          <a:lstStyle>
            <a:lvl1pPr>
              <a:defRPr sz="2667" b="0" i="0">
                <a:solidFill>
                  <a:schemeClr val="bg1"/>
                </a:solidFill>
              </a:defRPr>
            </a:lvl1pPr>
          </a:lstStyle>
          <a:p>
            <a:r>
              <a:rPr lang="en-US"/>
              <a:t>Headline 20</a:t>
            </a:r>
          </a:p>
        </p:txBody>
      </p:sp>
      <p:pic>
        <p:nvPicPr>
          <p:cNvPr id="6" name="Picture 13">
            <a:extLst>
              <a:ext uri="{FF2B5EF4-FFF2-40B4-BE49-F238E27FC236}">
                <a16:creationId xmlns:a16="http://schemas.microsoft.com/office/drawing/2014/main" id="{452E6AFE-0858-0D41-B778-5FE5C3E016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28383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Head40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6" name="Title Placeholder 1">
            <a:extLst>
              <a:ext uri="{FF2B5EF4-FFF2-40B4-BE49-F238E27FC236}">
                <a16:creationId xmlns:a16="http://schemas.microsoft.com/office/drawing/2014/main" id="{8986FB57-33E2-AE4E-ADB2-FEF639DDDF21}"/>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8" name="Picture 13">
            <a:extLst>
              <a:ext uri="{FF2B5EF4-FFF2-40B4-BE49-F238E27FC236}">
                <a16:creationId xmlns:a16="http://schemas.microsoft.com/office/drawing/2014/main" id="{41CC191E-6C50-B343-8B6F-02E7CDC70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5637767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lit Head20 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644DA18D-F6A8-2849-9BF2-DD8087B8E3EC}"/>
              </a:ext>
            </a:extLst>
          </p:cNvPr>
          <p:cNvSpPr/>
          <p:nvPr userDrawn="1"/>
        </p:nvSpPr>
        <p:spPr>
          <a:xfrm rot="5400000" flipV="1">
            <a:off x="-342686" y="342686"/>
            <a:ext cx="6858003" cy="6172629"/>
          </a:xfrm>
          <a:custGeom>
            <a:avLst/>
            <a:gdLst>
              <a:gd name="connsiteX0" fmla="*/ 0 w 5143502"/>
              <a:gd name="connsiteY0" fmla="*/ 4477995 h 4629472"/>
              <a:gd name="connsiteX1" fmla="*/ 0 w 5143502"/>
              <a:gd name="connsiteY1" fmla="*/ 4504948 h 4629472"/>
              <a:gd name="connsiteX2" fmla="*/ 67122 w 5143502"/>
              <a:gd name="connsiteY2" fmla="*/ 4567210 h 4629472"/>
              <a:gd name="connsiteX3" fmla="*/ 5076381 w 5143502"/>
              <a:gd name="connsiteY3" fmla="*/ 4567210 h 4629472"/>
              <a:gd name="connsiteX4" fmla="*/ 5143502 w 5143502"/>
              <a:gd name="connsiteY4" fmla="*/ 4629472 h 4629472"/>
              <a:gd name="connsiteX5" fmla="*/ 5143502 w 5143502"/>
              <a:gd name="connsiteY5" fmla="*/ 4567210 h 4629472"/>
              <a:gd name="connsiteX6" fmla="*/ 5143502 w 5143502"/>
              <a:gd name="connsiteY6" fmla="*/ 4477995 h 4629472"/>
              <a:gd name="connsiteX7" fmla="*/ 0 w 5143502"/>
              <a:gd name="connsiteY7" fmla="*/ 0 h 4629472"/>
              <a:gd name="connsiteX8" fmla="*/ 0 w 5143502"/>
              <a:gd name="connsiteY8" fmla="*/ 4477994 h 4629472"/>
              <a:gd name="connsiteX9" fmla="*/ 5143501 w 5143502"/>
              <a:gd name="connsiteY9" fmla="*/ 4477994 h 4629472"/>
              <a:gd name="connsiteX10" fmla="*/ 5143501 w 5143502"/>
              <a:gd name="connsiteY10" fmla="*/ 0 h 46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2" h="4629472">
                <a:moveTo>
                  <a:pt x="0" y="4477995"/>
                </a:moveTo>
                <a:lnTo>
                  <a:pt x="0" y="4504948"/>
                </a:lnTo>
                <a:cubicBezTo>
                  <a:pt x="0" y="4539334"/>
                  <a:pt x="30052" y="4567210"/>
                  <a:pt x="67122" y="4567210"/>
                </a:cubicBezTo>
                <a:lnTo>
                  <a:pt x="5076381" y="4567210"/>
                </a:lnTo>
                <a:cubicBezTo>
                  <a:pt x="5113451" y="4567210"/>
                  <a:pt x="5143502" y="4595086"/>
                  <a:pt x="5143502" y="4629472"/>
                </a:cubicBezTo>
                <a:lnTo>
                  <a:pt x="5143502" y="4567210"/>
                </a:lnTo>
                <a:lnTo>
                  <a:pt x="5143502" y="4477995"/>
                </a:lnTo>
                <a:close/>
                <a:moveTo>
                  <a:pt x="0" y="0"/>
                </a:moveTo>
                <a:lnTo>
                  <a:pt x="0" y="4477994"/>
                </a:lnTo>
                <a:lnTo>
                  <a:pt x="5143501" y="4477994"/>
                </a:lnTo>
                <a:lnTo>
                  <a:pt x="5143501" y="0"/>
                </a:lnTo>
                <a:close/>
              </a:path>
            </a:pathLst>
          </a:custGeom>
          <a:gradFill flip="none" rotWithShape="1">
            <a:gsLst>
              <a:gs pos="100000">
                <a:schemeClr val="accent4"/>
              </a:gs>
              <a:gs pos="80000">
                <a:srgbClr val="8BFEBB"/>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3" name="Title Placeholder 1">
            <a:extLst>
              <a:ext uri="{FF2B5EF4-FFF2-40B4-BE49-F238E27FC236}">
                <a16:creationId xmlns:a16="http://schemas.microsoft.com/office/drawing/2014/main" id="{D5ACC642-649F-A24D-BBC8-C74E359598BD}"/>
              </a:ext>
            </a:extLst>
          </p:cNvPr>
          <p:cNvSpPr>
            <a:spLocks noGrp="1"/>
          </p:cNvSpPr>
          <p:nvPr>
            <p:ph type="title" hasCustomPrompt="1"/>
          </p:nvPr>
        </p:nvSpPr>
        <p:spPr>
          <a:xfrm>
            <a:off x="814917" y="907261"/>
            <a:ext cx="5281084" cy="656111"/>
          </a:xfrm>
          <a:prstGeom prst="rect">
            <a:avLst/>
          </a:prstGeom>
        </p:spPr>
        <p:txBody>
          <a:bodyPr vert="horz" lIns="0" tIns="0" rIns="0" bIns="0" rtlCol="0" anchor="t">
            <a:noAutofit/>
          </a:bodyPr>
          <a:lstStyle>
            <a:lvl1pPr>
              <a:defRPr sz="2667" b="0" i="0">
                <a:solidFill>
                  <a:schemeClr val="tx2"/>
                </a:solidFill>
              </a:defRPr>
            </a:lvl1pPr>
          </a:lstStyle>
          <a:p>
            <a:r>
              <a:rPr lang="en-US"/>
              <a:t>Headline 20</a:t>
            </a:r>
          </a:p>
        </p:txBody>
      </p:sp>
      <p:pic>
        <p:nvPicPr>
          <p:cNvPr id="5" name="Picture 13">
            <a:extLst>
              <a:ext uri="{FF2B5EF4-FFF2-40B4-BE49-F238E27FC236}">
                <a16:creationId xmlns:a16="http://schemas.microsoft.com/office/drawing/2014/main" id="{ACCAE6B0-66E5-544F-A762-30C9DF0517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8254851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5" name="Picture 13">
            <a:extLst>
              <a:ext uri="{FF2B5EF4-FFF2-40B4-BE49-F238E27FC236}">
                <a16:creationId xmlns:a16="http://schemas.microsoft.com/office/drawing/2014/main" id="{BD926100-CEC9-2A45-B8FA-FAA5A3B06F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735395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7" name="Picture 13">
            <a:extLst>
              <a:ext uri="{FF2B5EF4-FFF2-40B4-BE49-F238E27FC236}">
                <a16:creationId xmlns:a16="http://schemas.microsoft.com/office/drawing/2014/main" id="{BC5E0EB9-4497-3A47-A7C9-6DF736568A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4036018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40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sp>
        <p:nvSpPr>
          <p:cNvPr id="7" name="Title Placeholder 1">
            <a:extLst>
              <a:ext uri="{FF2B5EF4-FFF2-40B4-BE49-F238E27FC236}">
                <a16:creationId xmlns:a16="http://schemas.microsoft.com/office/drawing/2014/main" id="{81564A82-C707-BC43-B025-B244416F8ACC}"/>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lvl1pPr>
              <a:defRPr>
                <a:solidFill>
                  <a:schemeClr val="bg1"/>
                </a:solidFill>
              </a:defRPr>
            </a:lvl1pPr>
          </a:lstStyle>
          <a:p>
            <a:r>
              <a:rPr lang="en-GB"/>
              <a:t>Click to edit Master title style</a:t>
            </a:r>
            <a:endParaRPr lang="en-US"/>
          </a:p>
        </p:txBody>
      </p:sp>
      <p:pic>
        <p:nvPicPr>
          <p:cNvPr id="5" name="Picture 13">
            <a:extLst>
              <a:ext uri="{FF2B5EF4-FFF2-40B4-BE49-F238E27FC236}">
                <a16:creationId xmlns:a16="http://schemas.microsoft.com/office/drawing/2014/main" id="{612977CD-FAB3-104A-AE41-4F76DB6CF0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3390255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40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19212A4-7A83-1C4C-942D-0A8B13477CBF}"/>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lvl1pPr>
              <a:defRPr>
                <a:solidFill>
                  <a:schemeClr val="tx2"/>
                </a:solidFill>
              </a:defRPr>
            </a:lvl1pPr>
          </a:lstStyle>
          <a:p>
            <a:r>
              <a:rPr lang="en-GB"/>
              <a:t>Click to edit Master title style</a:t>
            </a:r>
            <a:endParaRPr lang="en-US"/>
          </a:p>
        </p:txBody>
      </p:sp>
      <p:pic>
        <p:nvPicPr>
          <p:cNvPr id="5" name="Picture 4">
            <a:extLst>
              <a:ext uri="{FF2B5EF4-FFF2-40B4-BE49-F238E27FC236}">
                <a16:creationId xmlns:a16="http://schemas.microsoft.com/office/drawing/2014/main" id="{C178F519-98F0-734E-845A-40A0B0198C29}"/>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1651103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28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sp>
        <p:nvSpPr>
          <p:cNvPr id="7" name="Title Placeholder 1">
            <a:extLst>
              <a:ext uri="{FF2B5EF4-FFF2-40B4-BE49-F238E27FC236}">
                <a16:creationId xmlns:a16="http://schemas.microsoft.com/office/drawing/2014/main" id="{81564A82-C707-BC43-B025-B244416F8ACC}"/>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bg1"/>
                </a:solidFill>
              </a:defRPr>
            </a:lvl1pPr>
          </a:lstStyle>
          <a:p>
            <a:r>
              <a:rPr lang="en-US"/>
              <a:t>Headline 28</a:t>
            </a:r>
          </a:p>
        </p:txBody>
      </p:sp>
      <p:pic>
        <p:nvPicPr>
          <p:cNvPr id="5" name="Picture 13">
            <a:extLst>
              <a:ext uri="{FF2B5EF4-FFF2-40B4-BE49-F238E27FC236}">
                <a16:creationId xmlns:a16="http://schemas.microsoft.com/office/drawing/2014/main" id="{2F095CD9-42FF-1B43-A6F6-D5AAC048FD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36810308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28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19212A4-7A83-1C4C-942D-0A8B13477CBF}"/>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tx2"/>
                </a:solidFill>
              </a:defRPr>
            </a:lvl1pPr>
          </a:lstStyle>
          <a:p>
            <a:r>
              <a:rPr lang="en-US"/>
              <a:t>Headline 28</a:t>
            </a:r>
          </a:p>
        </p:txBody>
      </p:sp>
      <p:pic>
        <p:nvPicPr>
          <p:cNvPr id="5" name="Picture 4">
            <a:extLst>
              <a:ext uri="{FF2B5EF4-FFF2-40B4-BE49-F238E27FC236}">
                <a16:creationId xmlns:a16="http://schemas.microsoft.com/office/drawing/2014/main" id="{AF275353-9384-DA4B-BCE3-EE34E497C8BE}"/>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27214051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40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90D7165C-69DF-F44A-8534-5D7280CC8C76}"/>
              </a:ext>
            </a:extLst>
          </p:cNvPr>
          <p:cNvSpPr>
            <a:spLocks noGrp="1"/>
          </p:cNvSpPr>
          <p:nvPr>
            <p:ph type="title" hasCustomPrompt="1"/>
          </p:nvPr>
        </p:nvSpPr>
        <p:spPr>
          <a:xfrm>
            <a:off x="993357" y="1266193"/>
            <a:ext cx="10225616" cy="4149324"/>
          </a:xfrm>
          <a:prstGeom prst="rect">
            <a:avLst/>
          </a:prstGeom>
        </p:spPr>
        <p:txBody>
          <a:bodyPr vert="horz" lIns="0" tIns="0" rIns="0" bIns="0" rtlCol="0" anchor="t">
            <a:noAutofit/>
          </a:bodyPr>
          <a:lstStyle>
            <a:lvl1pPr algn="ctr">
              <a:defRPr sz="7200" b="0" i="0">
                <a:solidFill>
                  <a:schemeClr val="bg1"/>
                </a:solidFill>
              </a:defRPr>
            </a:lvl1pPr>
          </a:lstStyle>
          <a:p>
            <a:r>
              <a:rPr lang="en-US"/>
              <a:t>Divider 40</a:t>
            </a:r>
          </a:p>
        </p:txBody>
      </p:sp>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13" name="Picture 13">
            <a:extLst>
              <a:ext uri="{FF2B5EF4-FFF2-40B4-BE49-F238E27FC236}">
                <a16:creationId xmlns:a16="http://schemas.microsoft.com/office/drawing/2014/main" id="{6FDAEEEB-DE73-8048-B1ED-41F92A79E2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42675681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40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939F1CF-02F3-A041-AADD-F58C33078772}"/>
              </a:ext>
            </a:extLst>
          </p:cNvPr>
          <p:cNvSpPr>
            <a:spLocks noGrp="1"/>
          </p:cNvSpPr>
          <p:nvPr>
            <p:ph type="title" hasCustomPrompt="1"/>
          </p:nvPr>
        </p:nvSpPr>
        <p:spPr>
          <a:xfrm>
            <a:off x="993357" y="1266193"/>
            <a:ext cx="10225616" cy="4149324"/>
          </a:xfrm>
          <a:prstGeom prst="rect">
            <a:avLst/>
          </a:prstGeom>
        </p:spPr>
        <p:txBody>
          <a:bodyPr vert="horz" lIns="0" tIns="0" rIns="0" bIns="0" rtlCol="0" anchor="t">
            <a:noAutofit/>
          </a:bodyPr>
          <a:lstStyle>
            <a:lvl1pPr algn="ctr">
              <a:defRPr sz="7200" b="0" i="0">
                <a:solidFill>
                  <a:schemeClr val="tx2"/>
                </a:solidFill>
              </a:defRPr>
            </a:lvl1pPr>
          </a:lstStyle>
          <a:p>
            <a:r>
              <a:rPr lang="en-US"/>
              <a:t>Divider 40</a:t>
            </a:r>
          </a:p>
        </p:txBody>
      </p:sp>
      <p:pic>
        <p:nvPicPr>
          <p:cNvPr id="6" name="Picture 5">
            <a:extLst>
              <a:ext uri="{FF2B5EF4-FFF2-40B4-BE49-F238E27FC236}">
                <a16:creationId xmlns:a16="http://schemas.microsoft.com/office/drawing/2014/main" id="{98EB8930-F231-EB48-8C6F-E5868BA0E399}"/>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3783907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4" name="Picture 13">
            <a:extLst>
              <a:ext uri="{FF2B5EF4-FFF2-40B4-BE49-F238E27FC236}">
                <a16:creationId xmlns:a16="http://schemas.microsoft.com/office/drawing/2014/main" id="{105C9EE5-E663-D14C-BB1D-84D80EFE3B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4172555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40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0" name="Title Placeholder 1">
            <a:extLst>
              <a:ext uri="{FF2B5EF4-FFF2-40B4-BE49-F238E27FC236}">
                <a16:creationId xmlns:a16="http://schemas.microsoft.com/office/drawing/2014/main" id="{1FF61D5D-7BD2-2047-9EF9-7BD6D6E737F8}"/>
              </a:ext>
            </a:extLst>
          </p:cNvPr>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GB"/>
              <a:t>Click to edit Master title style</a:t>
            </a:r>
            <a:endParaRPr lang="en-US"/>
          </a:p>
        </p:txBody>
      </p:sp>
      <p:pic>
        <p:nvPicPr>
          <p:cNvPr id="7" name="Picture 13">
            <a:extLst>
              <a:ext uri="{FF2B5EF4-FFF2-40B4-BE49-F238E27FC236}">
                <a16:creationId xmlns:a16="http://schemas.microsoft.com/office/drawing/2014/main" id="{DE68EEA5-4F3B-5F4E-A76E-90B8F361AE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57490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Grad G">
    <p:bg>
      <p:bgPr>
        <a:gradFill>
          <a:gsLst>
            <a:gs pos="100000">
              <a:srgbClr val="8BFEBB"/>
            </a:gs>
            <a:gs pos="60000">
              <a:schemeClr val="accent4">
                <a:lumMod val="60000"/>
                <a:lumOff val="40000"/>
              </a:schemeClr>
            </a:gs>
            <a:gs pos="0">
              <a:schemeClr val="accent3"/>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287EC-D6CF-DD40-B968-94D0538B0FFE}"/>
              </a:ext>
            </a:extLst>
          </p:cNvPr>
          <p:cNvPicPr>
            <a:picLocks noChangeAspect="1"/>
          </p:cNvPicPr>
          <p:nvPr userDrawn="1"/>
        </p:nvPicPr>
        <p:blipFill>
          <a:blip r:embed="rId2"/>
          <a:stretch>
            <a:fillRect/>
          </a:stretch>
        </p:blipFill>
        <p:spPr>
          <a:xfrm>
            <a:off x="11234386" y="6326718"/>
            <a:ext cx="671783" cy="235124"/>
          </a:xfrm>
          <a:prstGeom prst="rect">
            <a:avLst/>
          </a:prstGeom>
        </p:spPr>
      </p:pic>
    </p:spTree>
    <p:extLst>
      <p:ext uri="{BB962C8B-B14F-4D97-AF65-F5344CB8AC3E}">
        <p14:creationId xmlns:p14="http://schemas.microsoft.com/office/powerpoint/2010/main" val="37532778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Blank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pic>
        <p:nvPicPr>
          <p:cNvPr id="4" name="Picture 13">
            <a:extLst>
              <a:ext uri="{FF2B5EF4-FFF2-40B4-BE49-F238E27FC236}">
                <a16:creationId xmlns:a16="http://schemas.microsoft.com/office/drawing/2014/main" id="{B951BF1B-A3E9-7643-8425-2FFF256CDF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1" cy="234263"/>
          </a:xfrm>
          <a:prstGeom prst="rect">
            <a:avLst/>
          </a:prstGeom>
        </p:spPr>
      </p:pic>
    </p:spTree>
    <p:extLst>
      <p:ext uri="{BB962C8B-B14F-4D97-AF65-F5344CB8AC3E}">
        <p14:creationId xmlns:p14="http://schemas.microsoft.com/office/powerpoint/2010/main" val="7040533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54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C86949-59B6-B942-A582-8630B81062F0}"/>
              </a:ext>
            </a:extLst>
          </p:cNvPr>
          <p:cNvPicPr>
            <a:picLocks noChangeAspect="1"/>
          </p:cNvPicPr>
          <p:nvPr userDrawn="1"/>
        </p:nvPicPr>
        <p:blipFill>
          <a:blip r:embed="rId2"/>
          <a:stretch>
            <a:fillRect/>
          </a:stretch>
        </p:blipFill>
        <p:spPr>
          <a:xfrm>
            <a:off x="9910631" y="5614613"/>
            <a:ext cx="1993503" cy="695172"/>
          </a:xfrm>
          <a:prstGeom prst="rect">
            <a:avLst/>
          </a:prstGeom>
        </p:spPr>
      </p:pic>
      <p:sp>
        <p:nvSpPr>
          <p:cNvPr id="11" name="Freeform 10">
            <a:extLst>
              <a:ext uri="{FF2B5EF4-FFF2-40B4-BE49-F238E27FC236}">
                <a16:creationId xmlns:a16="http://schemas.microsoft.com/office/drawing/2014/main" id="{F3D16807-4A73-F948-8C55-3397F523036E}"/>
              </a:ext>
            </a:extLst>
          </p:cNvPr>
          <p:cNvSpPr/>
          <p:nvPr userDrawn="1"/>
        </p:nvSpPr>
        <p:spPr>
          <a:xfrm>
            <a:off x="6096001" y="761756"/>
            <a:ext cx="6096001" cy="6097275"/>
          </a:xfrm>
          <a:custGeom>
            <a:avLst/>
            <a:gdLst>
              <a:gd name="connsiteX0" fmla="*/ 3698801 w 3698801"/>
              <a:gd name="connsiteY0" fmla="*/ 0 h 3699574"/>
              <a:gd name="connsiteX1" fmla="*/ 3698801 w 3698801"/>
              <a:gd name="connsiteY1" fmla="*/ 906530 h 3699574"/>
              <a:gd name="connsiteX2" fmla="*/ 1724161 w 3698801"/>
              <a:gd name="connsiteY2" fmla="*/ 1724573 h 3699574"/>
              <a:gd name="connsiteX3" fmla="*/ 906530 w 3698801"/>
              <a:gd name="connsiteY3" fmla="*/ 3699384 h 3699574"/>
              <a:gd name="connsiteX4" fmla="*/ 3698801 w 3698801"/>
              <a:gd name="connsiteY4" fmla="*/ 3698801 h 3699574"/>
              <a:gd name="connsiteX5" fmla="*/ 0 w 3698801"/>
              <a:gd name="connsiteY5" fmla="*/ 3699574 h 3699574"/>
              <a:gd name="connsiteX6" fmla="*/ 1083081 w 3698801"/>
              <a:gd name="connsiteY6" fmla="*/ 1083627 h 3699574"/>
              <a:gd name="connsiteX7" fmla="*/ 3698801 w 3698801"/>
              <a:gd name="connsiteY7" fmla="*/ 0 h 369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8801" h="3699574">
                <a:moveTo>
                  <a:pt x="3698801" y="0"/>
                </a:moveTo>
                <a:lnTo>
                  <a:pt x="3698801" y="906530"/>
                </a:lnTo>
                <a:cubicBezTo>
                  <a:pt x="2958144" y="906530"/>
                  <a:pt x="2247830" y="1200794"/>
                  <a:pt x="1724161" y="1724573"/>
                </a:cubicBezTo>
                <a:cubicBezTo>
                  <a:pt x="1200492" y="2248352"/>
                  <a:pt x="906375" y="2958727"/>
                  <a:pt x="906530" y="3699384"/>
                </a:cubicBezTo>
                <a:lnTo>
                  <a:pt x="3698801" y="3698801"/>
                </a:lnTo>
                <a:lnTo>
                  <a:pt x="0" y="3699574"/>
                </a:lnTo>
                <a:cubicBezTo>
                  <a:pt x="-205" y="2718457"/>
                  <a:pt x="389399" y="1777454"/>
                  <a:pt x="1083081" y="1083627"/>
                </a:cubicBezTo>
                <a:cubicBezTo>
                  <a:pt x="1776763" y="389800"/>
                  <a:pt x="2717685" y="0"/>
                  <a:pt x="3698801" y="0"/>
                </a:cubicBezTo>
                <a:close/>
              </a:path>
            </a:pathLst>
          </a:custGeom>
          <a:gradFill>
            <a:gsLst>
              <a:gs pos="10000">
                <a:schemeClr val="accent3"/>
              </a:gs>
              <a:gs pos="60000">
                <a:srgbClr val="8BFEB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solidFill>
            </a:endParaRPr>
          </a:p>
        </p:txBody>
      </p:sp>
      <p:sp>
        <p:nvSpPr>
          <p:cNvPr id="12" name="Text Placeholder 2">
            <a:extLst>
              <a:ext uri="{FF2B5EF4-FFF2-40B4-BE49-F238E27FC236}">
                <a16:creationId xmlns:a16="http://schemas.microsoft.com/office/drawing/2014/main" id="{A45AF7E3-33C4-E047-B8DF-0E7CA001B9BC}"/>
              </a:ext>
            </a:extLst>
          </p:cNvPr>
          <p:cNvSpPr>
            <a:spLocks noGrp="1"/>
          </p:cNvSpPr>
          <p:nvPr>
            <p:ph idx="1"/>
          </p:nvPr>
        </p:nvSpPr>
        <p:spPr>
          <a:xfrm>
            <a:off x="1007532" y="3175591"/>
            <a:ext cx="7597749" cy="1743740"/>
          </a:xfrm>
          <a:prstGeom prst="rect">
            <a:avLst/>
          </a:prstGeom>
        </p:spPr>
        <p:txBody>
          <a:bodyPr vert="horz" lIns="0" tIns="0" rIns="0" bIns="0" rtlCol="0">
            <a:noAutofit/>
          </a:bodyPr>
          <a:lstStyle>
            <a:lvl1pPr marL="0" indent="0">
              <a:buNone/>
              <a:defRPr b="0" i="0">
                <a:solidFill>
                  <a:schemeClr val="bg1"/>
                </a:solidFill>
                <a:latin typeface="+mj-lt"/>
              </a:defRPr>
            </a:lvl1pPr>
            <a:lvl2pPr marL="457189" indent="0">
              <a:buNone/>
              <a:defRPr b="0" i="0">
                <a:solidFill>
                  <a:schemeClr val="bg1"/>
                </a:solidFill>
                <a:latin typeface="+mj-lt"/>
              </a:defRPr>
            </a:lvl2pPr>
            <a:lvl3pPr marL="914377" indent="0">
              <a:buNone/>
              <a:defRPr b="0" i="0">
                <a:solidFill>
                  <a:schemeClr val="bg1"/>
                </a:solidFill>
                <a:latin typeface="+mj-lt"/>
              </a:defRPr>
            </a:lvl3pPr>
            <a:lvl4pPr marL="1371566" indent="0">
              <a:buNone/>
              <a:defRPr b="0" i="0">
                <a:solidFill>
                  <a:schemeClr val="bg1"/>
                </a:solidFill>
                <a:latin typeface="+mj-lt"/>
              </a:defRPr>
            </a:lvl4pPr>
            <a:lvl5pPr marL="1828754" indent="0">
              <a:buNone/>
              <a:defRPr b="0" i="0">
                <a:solidFill>
                  <a:schemeClr val="bg1"/>
                </a:solidFill>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itle Placeholder 1">
            <a:extLst>
              <a:ext uri="{FF2B5EF4-FFF2-40B4-BE49-F238E27FC236}">
                <a16:creationId xmlns:a16="http://schemas.microsoft.com/office/drawing/2014/main" id="{917B1B42-A2B9-0949-A5A1-82234AE2153D}"/>
              </a:ext>
            </a:extLst>
          </p:cNvPr>
          <p:cNvSpPr>
            <a:spLocks noGrp="1"/>
          </p:cNvSpPr>
          <p:nvPr>
            <p:ph type="title" hasCustomPrompt="1"/>
          </p:nvPr>
        </p:nvSpPr>
        <p:spPr>
          <a:xfrm>
            <a:off x="1007535" y="1902153"/>
            <a:ext cx="7597749" cy="1273439"/>
          </a:xfrm>
          <a:prstGeom prst="rect">
            <a:avLst/>
          </a:prstGeom>
        </p:spPr>
        <p:txBody>
          <a:bodyPr vert="horz" lIns="0" tIns="0" rIns="0" bIns="0" rtlCol="0" anchor="t">
            <a:noAutofit/>
          </a:bodyPr>
          <a:lstStyle>
            <a:lvl1pPr>
              <a:defRPr sz="7200" b="0" i="0">
                <a:solidFill>
                  <a:schemeClr val="bg1"/>
                </a:solidFill>
              </a:defRPr>
            </a:lvl1pPr>
          </a:lstStyle>
          <a:p>
            <a:r>
              <a:rPr lang="en-US"/>
              <a:t>Cover 54</a:t>
            </a:r>
          </a:p>
        </p:txBody>
      </p:sp>
    </p:spTree>
    <p:extLst>
      <p:ext uri="{BB962C8B-B14F-4D97-AF65-F5344CB8AC3E}">
        <p14:creationId xmlns:p14="http://schemas.microsoft.com/office/powerpoint/2010/main" val="1800961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rve Grad P">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52596-7ABC-1249-850C-FF3CC148DC1F}"/>
              </a:ext>
            </a:extLst>
          </p:cNvPr>
          <p:cNvPicPr>
            <a:picLocks noChangeAspect="1"/>
          </p:cNvPicPr>
          <p:nvPr userDrawn="1"/>
        </p:nvPicPr>
        <p:blipFill>
          <a:blip r:embed="rId2"/>
          <a:stretch>
            <a:fillRect/>
          </a:stretch>
        </p:blipFill>
        <p:spPr>
          <a:xfrm>
            <a:off x="11233151" y="6414281"/>
            <a:ext cx="674251" cy="235124"/>
          </a:xfrm>
          <a:prstGeom prst="rect">
            <a:avLst/>
          </a:prstGeom>
        </p:spPr>
      </p:pic>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grpSp>
        <p:nvGrpSpPr>
          <p:cNvPr id="4" name="Group 3">
            <a:extLst>
              <a:ext uri="{FF2B5EF4-FFF2-40B4-BE49-F238E27FC236}">
                <a16:creationId xmlns:a16="http://schemas.microsoft.com/office/drawing/2014/main" id="{75A35FF6-4677-7E4C-8E45-484A48580581}"/>
              </a:ext>
            </a:extLst>
          </p:cNvPr>
          <p:cNvGrpSpPr/>
          <p:nvPr userDrawn="1"/>
        </p:nvGrpSpPr>
        <p:grpSpPr>
          <a:xfrm>
            <a:off x="5353859" y="5940"/>
            <a:ext cx="6862525" cy="6852061"/>
            <a:chOff x="9865173" y="-2970910"/>
            <a:chExt cx="5146894" cy="5139046"/>
          </a:xfrm>
        </p:grpSpPr>
        <p:sp>
          <p:nvSpPr>
            <p:cNvPr id="5" name="Freeform 4">
              <a:extLst>
                <a:ext uri="{FF2B5EF4-FFF2-40B4-BE49-F238E27FC236}">
                  <a16:creationId xmlns:a16="http://schemas.microsoft.com/office/drawing/2014/main" id="{032B65C8-F11D-924D-A4E1-A5125312E0D1}"/>
                </a:ext>
              </a:extLst>
            </p:cNvPr>
            <p:cNvSpPr/>
            <p:nvPr/>
          </p:nvSpPr>
          <p:spPr>
            <a:xfrm>
              <a:off x="9865173" y="-2970910"/>
              <a:ext cx="5144648" cy="5139045"/>
            </a:xfrm>
            <a:custGeom>
              <a:avLst/>
              <a:gdLst>
                <a:gd name="connsiteX0" fmla="*/ 5144648 w 5144648"/>
                <a:gd name="connsiteY0" fmla="*/ 0 h 5139045"/>
                <a:gd name="connsiteX1" fmla="*/ 5144648 w 5144648"/>
                <a:gd name="connsiteY1" fmla="*/ 8083 h 5139045"/>
                <a:gd name="connsiteX2" fmla="*/ 5144648 w 5144648"/>
                <a:gd name="connsiteY2" fmla="*/ 1249324 h 5139045"/>
                <a:gd name="connsiteX3" fmla="*/ 2394674 w 5144648"/>
                <a:gd name="connsiteY3" fmla="*/ 2388569 h 5139045"/>
                <a:gd name="connsiteX4" fmla="*/ 1256004 w 5144648"/>
                <a:gd name="connsiteY4" fmla="*/ 5138781 h 5139045"/>
                <a:gd name="connsiteX5" fmla="*/ 1262476 w 5144648"/>
                <a:gd name="connsiteY5" fmla="*/ 5138780 h 5139045"/>
                <a:gd name="connsiteX6" fmla="*/ 1262475 w 5144648"/>
                <a:gd name="connsiteY6" fmla="*/ 5138781 h 5139045"/>
                <a:gd name="connsiteX7" fmla="*/ 337 w 5144648"/>
                <a:gd name="connsiteY7" fmla="*/ 5139045 h 5139045"/>
                <a:gd name="connsiteX8" fmla="*/ 0 w 5144648"/>
                <a:gd name="connsiteY8" fmla="*/ 5139045 h 5139045"/>
                <a:gd name="connsiteX9" fmla="*/ 5959 w 5144648"/>
                <a:gd name="connsiteY9" fmla="*/ 4896579 h 5139045"/>
                <a:gd name="connsiteX10" fmla="*/ 1508028 w 5144648"/>
                <a:gd name="connsiteY10" fmla="*/ 1508956 h 5139045"/>
                <a:gd name="connsiteX11" fmla="*/ 4895336 w 5144648"/>
                <a:gd name="connsiteY11" fmla="*/ 6179 h 5139045"/>
                <a:gd name="connsiteX12" fmla="*/ 5144648 w 5144648"/>
                <a:gd name="connsiteY12" fmla="*/ 0 h 51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4648" h="5139045">
                  <a:moveTo>
                    <a:pt x="5144648" y="0"/>
                  </a:moveTo>
                  <a:lnTo>
                    <a:pt x="5144648" y="8083"/>
                  </a:lnTo>
                  <a:lnTo>
                    <a:pt x="5144648" y="1249324"/>
                  </a:lnTo>
                  <a:cubicBezTo>
                    <a:pt x="4113176" y="1249324"/>
                    <a:pt x="3123960" y="1659130"/>
                    <a:pt x="2394674" y="2388569"/>
                  </a:cubicBezTo>
                  <a:cubicBezTo>
                    <a:pt x="1665388" y="3118007"/>
                    <a:pt x="1255788" y="4107308"/>
                    <a:pt x="1256004" y="5138781"/>
                  </a:cubicBezTo>
                  <a:lnTo>
                    <a:pt x="1262476" y="5138780"/>
                  </a:lnTo>
                  <a:lnTo>
                    <a:pt x="1262475" y="5138781"/>
                  </a:lnTo>
                  <a:lnTo>
                    <a:pt x="337" y="5139045"/>
                  </a:lnTo>
                  <a:lnTo>
                    <a:pt x="0" y="5139045"/>
                  </a:lnTo>
                  <a:lnTo>
                    <a:pt x="5959" y="4896579"/>
                  </a:lnTo>
                  <a:cubicBezTo>
                    <a:pt x="68871" y="3623229"/>
                    <a:pt x="602354" y="2414820"/>
                    <a:pt x="1508028" y="1508956"/>
                  </a:cubicBezTo>
                  <a:cubicBezTo>
                    <a:pt x="2413704" y="603091"/>
                    <a:pt x="3622002" y="69358"/>
                    <a:pt x="4895336" y="6179"/>
                  </a:cubicBezTo>
                  <a:lnTo>
                    <a:pt x="5144648" y="0"/>
                  </a:lnTo>
                  <a:close/>
                </a:path>
              </a:pathLst>
            </a:custGeom>
            <a:gradFill>
              <a:gsLst>
                <a:gs pos="100000">
                  <a:schemeClr val="accent4"/>
                </a:gs>
                <a:gs pos="60000">
                  <a:srgbClr val="8BFEBB"/>
                </a:gs>
                <a:gs pos="1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sp>
          <p:nvSpPr>
            <p:cNvPr id="6" name="Freeform 5">
              <a:extLst>
                <a:ext uri="{FF2B5EF4-FFF2-40B4-BE49-F238E27FC236}">
                  <a16:creationId xmlns:a16="http://schemas.microsoft.com/office/drawing/2014/main" id="{CFEAFE1C-A8FB-2A49-B641-579E3F95B567}"/>
                </a:ext>
              </a:extLst>
            </p:cNvPr>
            <p:cNvSpPr/>
            <p:nvPr/>
          </p:nvSpPr>
          <p:spPr>
            <a:xfrm>
              <a:off x="10509270" y="-2335602"/>
              <a:ext cx="4502797" cy="4503738"/>
            </a:xfrm>
            <a:custGeom>
              <a:avLst/>
              <a:gdLst>
                <a:gd name="connsiteX0" fmla="*/ 3888644 w 3888644"/>
                <a:gd name="connsiteY0" fmla="*/ 0 h 3889457"/>
                <a:gd name="connsiteX1" fmla="*/ 3888644 w 3888644"/>
                <a:gd name="connsiteY1" fmla="*/ 3888645 h 3889457"/>
                <a:gd name="connsiteX2" fmla="*/ 0 w 3888644"/>
                <a:gd name="connsiteY2" fmla="*/ 3889457 h 3889457"/>
                <a:gd name="connsiteX3" fmla="*/ 319 w 3888644"/>
                <a:gd name="connsiteY3" fmla="*/ 3876459 h 3889457"/>
                <a:gd name="connsiteX4" fmla="*/ 3882492 w 3888644"/>
                <a:gd name="connsiteY4" fmla="*/ 3875647 h 3889457"/>
                <a:gd name="connsiteX5" fmla="*/ 320 w 3888644"/>
                <a:gd name="connsiteY5" fmla="*/ 3876458 h 3889457"/>
                <a:gd name="connsiteX6" fmla="*/ 4740 w 3888644"/>
                <a:gd name="connsiteY6" fmla="*/ 3696603 h 3889457"/>
                <a:gd name="connsiteX7" fmla="*/ 1138670 w 3888644"/>
                <a:gd name="connsiteY7" fmla="*/ 1139245 h 3889457"/>
                <a:gd name="connsiteX8" fmla="*/ 3888644 w 3888644"/>
                <a:gd name="connsiteY8" fmla="*/ 0 h 388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644" h="3889457">
                  <a:moveTo>
                    <a:pt x="3888644" y="0"/>
                  </a:moveTo>
                  <a:lnTo>
                    <a:pt x="3888644" y="3888645"/>
                  </a:lnTo>
                  <a:lnTo>
                    <a:pt x="0" y="3889457"/>
                  </a:lnTo>
                  <a:lnTo>
                    <a:pt x="319" y="3876459"/>
                  </a:lnTo>
                  <a:lnTo>
                    <a:pt x="3882492" y="3875647"/>
                  </a:lnTo>
                  <a:lnTo>
                    <a:pt x="320" y="3876458"/>
                  </a:lnTo>
                  <a:lnTo>
                    <a:pt x="4740" y="3696603"/>
                  </a:lnTo>
                  <a:cubicBezTo>
                    <a:pt x="52233" y="2735337"/>
                    <a:pt x="454964" y="1823093"/>
                    <a:pt x="1138670" y="1139245"/>
                  </a:cubicBezTo>
                  <a:cubicBezTo>
                    <a:pt x="1867956" y="409806"/>
                    <a:pt x="2857172" y="0"/>
                    <a:pt x="38886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grpSp>
      <p:pic>
        <p:nvPicPr>
          <p:cNvPr id="7" name="Picture 6">
            <a:extLst>
              <a:ext uri="{FF2B5EF4-FFF2-40B4-BE49-F238E27FC236}">
                <a16:creationId xmlns:a16="http://schemas.microsoft.com/office/drawing/2014/main" id="{07B8B25C-5A50-AB4F-BE0C-BE4CF5F5978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34386" y="6327149"/>
            <a:ext cx="671783" cy="234263"/>
          </a:xfrm>
          <a:prstGeom prst="rect">
            <a:avLst/>
          </a:prstGeom>
        </p:spPr>
      </p:pic>
    </p:spTree>
    <p:extLst>
      <p:ext uri="{BB962C8B-B14F-4D97-AF65-F5344CB8AC3E}">
        <p14:creationId xmlns:p14="http://schemas.microsoft.com/office/powerpoint/2010/main" val="36380218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2"/>
            </a:gs>
            <a:gs pos="60000">
              <a:schemeClr val="accent1"/>
            </a:gs>
            <a:gs pos="0">
              <a:schemeClr val="tx2"/>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52596-7ABC-1249-850C-FF3CC148DC1F}"/>
              </a:ext>
            </a:extLst>
          </p:cNvPr>
          <p:cNvPicPr>
            <a:picLocks noChangeAspect="1"/>
          </p:cNvPicPr>
          <p:nvPr userDrawn="1"/>
        </p:nvPicPr>
        <p:blipFill>
          <a:blip r:embed="rId2"/>
          <a:stretch>
            <a:fillRect/>
          </a:stretch>
        </p:blipFill>
        <p:spPr>
          <a:xfrm>
            <a:off x="11233151" y="6414281"/>
            <a:ext cx="674251" cy="235124"/>
          </a:xfrm>
          <a:prstGeom prst="rect">
            <a:avLst/>
          </a:prstGeom>
        </p:spPr>
      </p:pic>
      <p:sp>
        <p:nvSpPr>
          <p:cNvPr id="2" name="TextBox 1">
            <a:extLst>
              <a:ext uri="{FF2B5EF4-FFF2-40B4-BE49-F238E27FC236}">
                <a16:creationId xmlns:a16="http://schemas.microsoft.com/office/drawing/2014/main" id="{77ABADF2-E5C7-2646-9FD2-F93EA99EADEF}"/>
              </a:ext>
            </a:extLst>
          </p:cNvPr>
          <p:cNvSpPr txBox="1"/>
          <p:nvPr userDrawn="1"/>
        </p:nvSpPr>
        <p:spPr>
          <a:xfrm>
            <a:off x="7003312" y="-567069"/>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1200" b="0" i="0">
              <a:solidFill>
                <a:schemeClr val="tx2"/>
              </a:solidFill>
              <a:latin typeface="Buenos Aires" pitchFamily="2" charset="77"/>
              <a:cs typeface="Iris Circular TT Light" panose="020B0404020101020102" pitchFamily="34" charset="77"/>
            </a:endParaRPr>
          </a:p>
        </p:txBody>
      </p:sp>
      <p:grpSp>
        <p:nvGrpSpPr>
          <p:cNvPr id="4" name="Group 3">
            <a:extLst>
              <a:ext uri="{FF2B5EF4-FFF2-40B4-BE49-F238E27FC236}">
                <a16:creationId xmlns:a16="http://schemas.microsoft.com/office/drawing/2014/main" id="{75A35FF6-4677-7E4C-8E45-484A48580581}"/>
              </a:ext>
            </a:extLst>
          </p:cNvPr>
          <p:cNvGrpSpPr/>
          <p:nvPr userDrawn="1"/>
        </p:nvGrpSpPr>
        <p:grpSpPr>
          <a:xfrm>
            <a:off x="5353859" y="5940"/>
            <a:ext cx="6862525" cy="6852061"/>
            <a:chOff x="9865173" y="-2970910"/>
            <a:chExt cx="5146894" cy="5139046"/>
          </a:xfrm>
        </p:grpSpPr>
        <p:sp>
          <p:nvSpPr>
            <p:cNvPr id="5" name="Freeform 4">
              <a:extLst>
                <a:ext uri="{FF2B5EF4-FFF2-40B4-BE49-F238E27FC236}">
                  <a16:creationId xmlns:a16="http://schemas.microsoft.com/office/drawing/2014/main" id="{032B65C8-F11D-924D-A4E1-A5125312E0D1}"/>
                </a:ext>
              </a:extLst>
            </p:cNvPr>
            <p:cNvSpPr/>
            <p:nvPr/>
          </p:nvSpPr>
          <p:spPr>
            <a:xfrm>
              <a:off x="9865173" y="-2970910"/>
              <a:ext cx="5144648" cy="5139045"/>
            </a:xfrm>
            <a:custGeom>
              <a:avLst/>
              <a:gdLst>
                <a:gd name="connsiteX0" fmla="*/ 5144648 w 5144648"/>
                <a:gd name="connsiteY0" fmla="*/ 0 h 5139045"/>
                <a:gd name="connsiteX1" fmla="*/ 5144648 w 5144648"/>
                <a:gd name="connsiteY1" fmla="*/ 8083 h 5139045"/>
                <a:gd name="connsiteX2" fmla="*/ 5144648 w 5144648"/>
                <a:gd name="connsiteY2" fmla="*/ 1249324 h 5139045"/>
                <a:gd name="connsiteX3" fmla="*/ 2394674 w 5144648"/>
                <a:gd name="connsiteY3" fmla="*/ 2388569 h 5139045"/>
                <a:gd name="connsiteX4" fmla="*/ 1256004 w 5144648"/>
                <a:gd name="connsiteY4" fmla="*/ 5138781 h 5139045"/>
                <a:gd name="connsiteX5" fmla="*/ 1262476 w 5144648"/>
                <a:gd name="connsiteY5" fmla="*/ 5138780 h 5139045"/>
                <a:gd name="connsiteX6" fmla="*/ 1262475 w 5144648"/>
                <a:gd name="connsiteY6" fmla="*/ 5138781 h 5139045"/>
                <a:gd name="connsiteX7" fmla="*/ 337 w 5144648"/>
                <a:gd name="connsiteY7" fmla="*/ 5139045 h 5139045"/>
                <a:gd name="connsiteX8" fmla="*/ 0 w 5144648"/>
                <a:gd name="connsiteY8" fmla="*/ 5139045 h 5139045"/>
                <a:gd name="connsiteX9" fmla="*/ 5959 w 5144648"/>
                <a:gd name="connsiteY9" fmla="*/ 4896579 h 5139045"/>
                <a:gd name="connsiteX10" fmla="*/ 1508028 w 5144648"/>
                <a:gd name="connsiteY10" fmla="*/ 1508956 h 5139045"/>
                <a:gd name="connsiteX11" fmla="*/ 4895336 w 5144648"/>
                <a:gd name="connsiteY11" fmla="*/ 6179 h 5139045"/>
                <a:gd name="connsiteX12" fmla="*/ 5144648 w 5144648"/>
                <a:gd name="connsiteY12" fmla="*/ 0 h 51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4648" h="5139045">
                  <a:moveTo>
                    <a:pt x="5144648" y="0"/>
                  </a:moveTo>
                  <a:lnTo>
                    <a:pt x="5144648" y="8083"/>
                  </a:lnTo>
                  <a:lnTo>
                    <a:pt x="5144648" y="1249324"/>
                  </a:lnTo>
                  <a:cubicBezTo>
                    <a:pt x="4113176" y="1249324"/>
                    <a:pt x="3123960" y="1659130"/>
                    <a:pt x="2394674" y="2388569"/>
                  </a:cubicBezTo>
                  <a:cubicBezTo>
                    <a:pt x="1665388" y="3118007"/>
                    <a:pt x="1255788" y="4107308"/>
                    <a:pt x="1256004" y="5138781"/>
                  </a:cubicBezTo>
                  <a:lnTo>
                    <a:pt x="1262476" y="5138780"/>
                  </a:lnTo>
                  <a:lnTo>
                    <a:pt x="1262475" y="5138781"/>
                  </a:lnTo>
                  <a:lnTo>
                    <a:pt x="337" y="5139045"/>
                  </a:lnTo>
                  <a:lnTo>
                    <a:pt x="0" y="5139045"/>
                  </a:lnTo>
                  <a:lnTo>
                    <a:pt x="5959" y="4896579"/>
                  </a:lnTo>
                  <a:cubicBezTo>
                    <a:pt x="68871" y="3623229"/>
                    <a:pt x="602354" y="2414820"/>
                    <a:pt x="1508028" y="1508956"/>
                  </a:cubicBezTo>
                  <a:cubicBezTo>
                    <a:pt x="2413704" y="603091"/>
                    <a:pt x="3622002" y="69358"/>
                    <a:pt x="4895336" y="6179"/>
                  </a:cubicBezTo>
                  <a:lnTo>
                    <a:pt x="5144648" y="0"/>
                  </a:lnTo>
                  <a:close/>
                </a:path>
              </a:pathLst>
            </a:custGeom>
            <a:gradFill>
              <a:gsLst>
                <a:gs pos="100000">
                  <a:schemeClr val="accent4"/>
                </a:gs>
                <a:gs pos="60000">
                  <a:srgbClr val="8BFEBB"/>
                </a:gs>
                <a:gs pos="1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sp>
          <p:nvSpPr>
            <p:cNvPr id="6" name="Freeform 5">
              <a:extLst>
                <a:ext uri="{FF2B5EF4-FFF2-40B4-BE49-F238E27FC236}">
                  <a16:creationId xmlns:a16="http://schemas.microsoft.com/office/drawing/2014/main" id="{CFEAFE1C-A8FB-2A49-B641-579E3F95B567}"/>
                </a:ext>
              </a:extLst>
            </p:cNvPr>
            <p:cNvSpPr/>
            <p:nvPr/>
          </p:nvSpPr>
          <p:spPr>
            <a:xfrm>
              <a:off x="10509270" y="-2335602"/>
              <a:ext cx="4502797" cy="4503738"/>
            </a:xfrm>
            <a:custGeom>
              <a:avLst/>
              <a:gdLst>
                <a:gd name="connsiteX0" fmla="*/ 3888644 w 3888644"/>
                <a:gd name="connsiteY0" fmla="*/ 0 h 3889457"/>
                <a:gd name="connsiteX1" fmla="*/ 3888644 w 3888644"/>
                <a:gd name="connsiteY1" fmla="*/ 3888645 h 3889457"/>
                <a:gd name="connsiteX2" fmla="*/ 0 w 3888644"/>
                <a:gd name="connsiteY2" fmla="*/ 3889457 h 3889457"/>
                <a:gd name="connsiteX3" fmla="*/ 319 w 3888644"/>
                <a:gd name="connsiteY3" fmla="*/ 3876459 h 3889457"/>
                <a:gd name="connsiteX4" fmla="*/ 3882492 w 3888644"/>
                <a:gd name="connsiteY4" fmla="*/ 3875647 h 3889457"/>
                <a:gd name="connsiteX5" fmla="*/ 320 w 3888644"/>
                <a:gd name="connsiteY5" fmla="*/ 3876458 h 3889457"/>
                <a:gd name="connsiteX6" fmla="*/ 4740 w 3888644"/>
                <a:gd name="connsiteY6" fmla="*/ 3696603 h 3889457"/>
                <a:gd name="connsiteX7" fmla="*/ 1138670 w 3888644"/>
                <a:gd name="connsiteY7" fmla="*/ 1139245 h 3889457"/>
                <a:gd name="connsiteX8" fmla="*/ 3888644 w 3888644"/>
                <a:gd name="connsiteY8" fmla="*/ 0 h 388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644" h="3889457">
                  <a:moveTo>
                    <a:pt x="3888644" y="0"/>
                  </a:moveTo>
                  <a:lnTo>
                    <a:pt x="3888644" y="3888645"/>
                  </a:lnTo>
                  <a:lnTo>
                    <a:pt x="0" y="3889457"/>
                  </a:lnTo>
                  <a:lnTo>
                    <a:pt x="319" y="3876459"/>
                  </a:lnTo>
                  <a:lnTo>
                    <a:pt x="3882492" y="3875647"/>
                  </a:lnTo>
                  <a:lnTo>
                    <a:pt x="320" y="3876458"/>
                  </a:lnTo>
                  <a:lnTo>
                    <a:pt x="4740" y="3696603"/>
                  </a:lnTo>
                  <a:cubicBezTo>
                    <a:pt x="52233" y="2735337"/>
                    <a:pt x="454964" y="1823093"/>
                    <a:pt x="1138670" y="1139245"/>
                  </a:cubicBezTo>
                  <a:cubicBezTo>
                    <a:pt x="1867956" y="409806"/>
                    <a:pt x="2857172" y="0"/>
                    <a:pt x="38886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tx1"/>
                </a:solidFill>
              </a:endParaRPr>
            </a:p>
          </p:txBody>
        </p:sp>
      </p:grpSp>
      <p:grpSp>
        <p:nvGrpSpPr>
          <p:cNvPr id="8" name="Group 7">
            <a:extLst>
              <a:ext uri="{FF2B5EF4-FFF2-40B4-BE49-F238E27FC236}">
                <a16:creationId xmlns:a16="http://schemas.microsoft.com/office/drawing/2014/main" id="{0BC44949-3108-1144-B739-AEA519186837}"/>
              </a:ext>
            </a:extLst>
          </p:cNvPr>
          <p:cNvGrpSpPr/>
          <p:nvPr userDrawn="1"/>
        </p:nvGrpSpPr>
        <p:grpSpPr>
          <a:xfrm>
            <a:off x="7144901" y="3278833"/>
            <a:ext cx="4761267" cy="2839289"/>
            <a:chOff x="3323626" y="2064389"/>
            <a:chExt cx="3570950" cy="2129467"/>
          </a:xfrm>
        </p:grpSpPr>
        <p:sp>
          <p:nvSpPr>
            <p:cNvPr id="9" name="Rounded Rectangle 8">
              <a:extLst>
                <a:ext uri="{FF2B5EF4-FFF2-40B4-BE49-F238E27FC236}">
                  <a16:creationId xmlns:a16="http://schemas.microsoft.com/office/drawing/2014/main" id="{0BEE0B39-0561-9D4E-9E76-8CF38F40D283}"/>
                </a:ext>
              </a:extLst>
            </p:cNvPr>
            <p:cNvSpPr/>
            <p:nvPr/>
          </p:nvSpPr>
          <p:spPr>
            <a:xfrm>
              <a:off x="3323626" y="2064390"/>
              <a:ext cx="3570950" cy="2129466"/>
            </a:xfrm>
            <a:prstGeom prst="roundRect">
              <a:avLst>
                <a:gd name="adj" fmla="val 8938"/>
              </a:avLst>
            </a:prstGeom>
            <a:solidFill>
              <a:schemeClr val="bg1"/>
            </a:solidFill>
            <a:ln>
              <a:noFill/>
            </a:ln>
            <a:effectLst>
              <a:outerShdw blurRad="635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sp>
          <p:nvSpPr>
            <p:cNvPr id="10" name="object 4">
              <a:extLst>
                <a:ext uri="{FF2B5EF4-FFF2-40B4-BE49-F238E27FC236}">
                  <a16:creationId xmlns:a16="http://schemas.microsoft.com/office/drawing/2014/main" id="{B88AF070-DA5B-804C-822A-5F65BAAE9BA7}"/>
                </a:ext>
              </a:extLst>
            </p:cNvPr>
            <p:cNvSpPr/>
            <p:nvPr/>
          </p:nvSpPr>
          <p:spPr>
            <a:xfrm>
              <a:off x="3323626" y="2064389"/>
              <a:ext cx="1248374" cy="2129466"/>
            </a:xfrm>
            <a:prstGeom prst="roundRect">
              <a:avLst>
                <a:gd name="adj" fmla="val 13322"/>
              </a:avLst>
            </a:prstGeom>
            <a:blipFill>
              <a:blip r:embed="rId3" cstate="print"/>
              <a:stretch>
                <a:fillRect l="-417494" t="-119150" r="-223274" b="-116882"/>
              </a:stretch>
            </a:blipFill>
          </p:spPr>
          <p:txBody>
            <a:bodyPr wrap="square" lIns="0" tIns="0" rIns="0" bIns="0" rtlCol="0"/>
            <a:lstStyle/>
            <a:p>
              <a:endParaRPr sz="2400"/>
            </a:p>
          </p:txBody>
        </p:sp>
      </p:grpSp>
      <p:grpSp>
        <p:nvGrpSpPr>
          <p:cNvPr id="12" name="Group 11">
            <a:extLst>
              <a:ext uri="{FF2B5EF4-FFF2-40B4-BE49-F238E27FC236}">
                <a16:creationId xmlns:a16="http://schemas.microsoft.com/office/drawing/2014/main" id="{6267ED2F-85DF-4B4E-9570-3CB825AC8946}"/>
              </a:ext>
            </a:extLst>
          </p:cNvPr>
          <p:cNvGrpSpPr/>
          <p:nvPr userDrawn="1"/>
        </p:nvGrpSpPr>
        <p:grpSpPr>
          <a:xfrm>
            <a:off x="10233618" y="6210575"/>
            <a:ext cx="865432" cy="461665"/>
            <a:chOff x="2866165" y="4171926"/>
            <a:chExt cx="649074" cy="346249"/>
          </a:xfrm>
        </p:grpSpPr>
        <p:pic>
          <p:nvPicPr>
            <p:cNvPr id="13" name="Graphic 12">
              <a:extLst>
                <a:ext uri="{FF2B5EF4-FFF2-40B4-BE49-F238E27FC236}">
                  <a16:creationId xmlns:a16="http://schemas.microsoft.com/office/drawing/2014/main" id="{B23CCAF8-434F-374F-A0D5-15AC636B26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6165" y="4245273"/>
              <a:ext cx="558107" cy="194621"/>
            </a:xfrm>
            <a:prstGeom prst="rect">
              <a:avLst/>
            </a:prstGeom>
          </p:spPr>
        </p:pic>
        <p:sp>
          <p:nvSpPr>
            <p:cNvPr id="14" name="Rectangle 13">
              <a:extLst>
                <a:ext uri="{FF2B5EF4-FFF2-40B4-BE49-F238E27FC236}">
                  <a16:creationId xmlns:a16="http://schemas.microsoft.com/office/drawing/2014/main" id="{777D6987-A973-1246-B595-E99AA28175A9}"/>
                </a:ext>
              </a:extLst>
            </p:cNvPr>
            <p:cNvSpPr/>
            <p:nvPr/>
          </p:nvSpPr>
          <p:spPr>
            <a:xfrm>
              <a:off x="3376691" y="4171926"/>
              <a:ext cx="138548" cy="346249"/>
            </a:xfrm>
            <a:prstGeom prst="rect">
              <a:avLst/>
            </a:prstGeom>
          </p:spPr>
          <p:txBody>
            <a:bodyPr wrap="none">
              <a:spAutoFit/>
            </a:bodyPr>
            <a:lstStyle/>
            <a:p>
              <a:endParaRPr lang="en-GB" sz="2400">
                <a:solidFill>
                  <a:schemeClr val="tx2"/>
                </a:solidFill>
                <a:latin typeface="+mj-lt"/>
              </a:endParaRPr>
            </a:p>
          </p:txBody>
        </p:sp>
      </p:grpSp>
      <p:sp>
        <p:nvSpPr>
          <p:cNvPr id="15" name="Title Placeholder 1">
            <a:extLst>
              <a:ext uri="{FF2B5EF4-FFF2-40B4-BE49-F238E27FC236}">
                <a16:creationId xmlns:a16="http://schemas.microsoft.com/office/drawing/2014/main" id="{9275C202-B0D4-D848-A8D9-ACA3E1DEA020}"/>
              </a:ext>
            </a:extLst>
          </p:cNvPr>
          <p:cNvSpPr>
            <a:spLocks noGrp="1"/>
          </p:cNvSpPr>
          <p:nvPr>
            <p:ph type="title" hasCustomPrompt="1"/>
          </p:nvPr>
        </p:nvSpPr>
        <p:spPr>
          <a:xfrm>
            <a:off x="814921" y="869330"/>
            <a:ext cx="10562164" cy="656111"/>
          </a:xfrm>
          <a:prstGeom prst="rect">
            <a:avLst/>
          </a:prstGeom>
        </p:spPr>
        <p:txBody>
          <a:bodyPr vert="horz" lIns="0" tIns="0" rIns="0" bIns="0" rtlCol="0" anchor="t">
            <a:noAutofit/>
          </a:bodyPr>
          <a:lstStyle>
            <a:lvl1pPr>
              <a:defRPr sz="3733">
                <a:solidFill>
                  <a:schemeClr val="bg1"/>
                </a:solidFill>
              </a:defRPr>
            </a:lvl1pPr>
          </a:lstStyle>
          <a:p>
            <a:r>
              <a:rPr lang="en-US"/>
              <a:t>Contact</a:t>
            </a:r>
          </a:p>
        </p:txBody>
      </p:sp>
    </p:spTree>
    <p:extLst>
      <p:ext uri="{BB962C8B-B14F-4D97-AF65-F5344CB8AC3E}">
        <p14:creationId xmlns:p14="http://schemas.microsoft.com/office/powerpoint/2010/main" val="241695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Head28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6" name="Title Placeholder 1">
            <a:extLst>
              <a:ext uri="{FF2B5EF4-FFF2-40B4-BE49-F238E27FC236}">
                <a16:creationId xmlns:a16="http://schemas.microsoft.com/office/drawing/2014/main" id="{A34CEF68-F3F1-2A49-905C-76028A27EC22}"/>
              </a:ext>
            </a:extLst>
          </p:cNvPr>
          <p:cNvSpPr>
            <a:spLocks noGrp="1"/>
          </p:cNvSpPr>
          <p:nvPr>
            <p:ph type="title" hasCustomPrompt="1"/>
          </p:nvPr>
        </p:nvSpPr>
        <p:spPr>
          <a:xfrm>
            <a:off x="814917" y="893714"/>
            <a:ext cx="10562167" cy="656111"/>
          </a:xfrm>
          <a:prstGeom prst="rect">
            <a:avLst/>
          </a:prstGeom>
        </p:spPr>
        <p:txBody>
          <a:bodyPr vert="horz" lIns="0" tIns="0" rIns="0" bIns="0" rtlCol="0" anchor="t">
            <a:noAutofit/>
          </a:bodyPr>
          <a:lstStyle>
            <a:lvl1pPr>
              <a:defRPr sz="3733" b="0" i="0"/>
            </a:lvl1pPr>
          </a:lstStyle>
          <a:p>
            <a:r>
              <a:rPr lang="en-US"/>
              <a:t>Headline 28</a:t>
            </a:r>
          </a:p>
        </p:txBody>
      </p:sp>
      <p:pic>
        <p:nvPicPr>
          <p:cNvPr id="8" name="Picture 13">
            <a:extLst>
              <a:ext uri="{FF2B5EF4-FFF2-40B4-BE49-F238E27FC236}">
                <a16:creationId xmlns:a16="http://schemas.microsoft.com/office/drawing/2014/main" id="{1DA70301-BF08-7149-9F04-EF07E811C8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42557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ad28 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176E88D-E9AC-3141-9923-E832B7B6A76F}"/>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rgbClr val="8BFEBB"/>
              </a:gs>
              <a:gs pos="50000">
                <a:schemeClr val="accent4">
                  <a:lumMod val="60000"/>
                  <a:lumOff val="40000"/>
                </a:schemeClr>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7" name="Title Placeholder 1">
            <a:extLst>
              <a:ext uri="{FF2B5EF4-FFF2-40B4-BE49-F238E27FC236}">
                <a16:creationId xmlns:a16="http://schemas.microsoft.com/office/drawing/2014/main" id="{1C3A18AB-BCF3-DA44-9A07-559177483019}"/>
              </a:ext>
            </a:extLst>
          </p:cNvPr>
          <p:cNvSpPr>
            <a:spLocks noGrp="1"/>
          </p:cNvSpPr>
          <p:nvPr>
            <p:ph type="title" hasCustomPrompt="1"/>
          </p:nvPr>
        </p:nvSpPr>
        <p:spPr>
          <a:xfrm>
            <a:off x="814917" y="893714"/>
            <a:ext cx="10562167" cy="656111"/>
          </a:xfrm>
          <a:prstGeom prst="rect">
            <a:avLst/>
          </a:prstGeom>
        </p:spPr>
        <p:txBody>
          <a:bodyPr vert="horz" lIns="0" tIns="0" rIns="0" bIns="0" rtlCol="0" anchor="t">
            <a:noAutofit/>
          </a:bodyPr>
          <a:lstStyle>
            <a:lvl1pPr>
              <a:defRPr sz="3733" b="0" i="0"/>
            </a:lvl1pPr>
          </a:lstStyle>
          <a:p>
            <a:r>
              <a:rPr lang="en-US"/>
              <a:t>Headline 28</a:t>
            </a:r>
          </a:p>
        </p:txBody>
      </p:sp>
      <p:pic>
        <p:nvPicPr>
          <p:cNvPr id="9" name="Picture 13">
            <a:extLst>
              <a:ext uri="{FF2B5EF4-FFF2-40B4-BE49-F238E27FC236}">
                <a16:creationId xmlns:a16="http://schemas.microsoft.com/office/drawing/2014/main" id="{ECE60EEB-A7C6-6E47-8D27-A6C269604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1938424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plit Head20 P">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644DA18D-F6A8-2849-9BF2-DD8087B8E3EC}"/>
              </a:ext>
            </a:extLst>
          </p:cNvPr>
          <p:cNvSpPr/>
          <p:nvPr userDrawn="1"/>
        </p:nvSpPr>
        <p:spPr>
          <a:xfrm rot="5400000" flipV="1">
            <a:off x="-342686" y="342686"/>
            <a:ext cx="6858003" cy="6172629"/>
          </a:xfrm>
          <a:custGeom>
            <a:avLst/>
            <a:gdLst>
              <a:gd name="connsiteX0" fmla="*/ 0 w 5143502"/>
              <a:gd name="connsiteY0" fmla="*/ 4477995 h 4629472"/>
              <a:gd name="connsiteX1" fmla="*/ 0 w 5143502"/>
              <a:gd name="connsiteY1" fmla="*/ 4504948 h 4629472"/>
              <a:gd name="connsiteX2" fmla="*/ 67122 w 5143502"/>
              <a:gd name="connsiteY2" fmla="*/ 4567210 h 4629472"/>
              <a:gd name="connsiteX3" fmla="*/ 5076381 w 5143502"/>
              <a:gd name="connsiteY3" fmla="*/ 4567210 h 4629472"/>
              <a:gd name="connsiteX4" fmla="*/ 5143502 w 5143502"/>
              <a:gd name="connsiteY4" fmla="*/ 4629472 h 4629472"/>
              <a:gd name="connsiteX5" fmla="*/ 5143502 w 5143502"/>
              <a:gd name="connsiteY5" fmla="*/ 4567210 h 4629472"/>
              <a:gd name="connsiteX6" fmla="*/ 5143502 w 5143502"/>
              <a:gd name="connsiteY6" fmla="*/ 4477995 h 4629472"/>
              <a:gd name="connsiteX7" fmla="*/ 0 w 5143502"/>
              <a:gd name="connsiteY7" fmla="*/ 0 h 4629472"/>
              <a:gd name="connsiteX8" fmla="*/ 0 w 5143502"/>
              <a:gd name="connsiteY8" fmla="*/ 4477994 h 4629472"/>
              <a:gd name="connsiteX9" fmla="*/ 5143501 w 5143502"/>
              <a:gd name="connsiteY9" fmla="*/ 4477994 h 4629472"/>
              <a:gd name="connsiteX10" fmla="*/ 5143501 w 5143502"/>
              <a:gd name="connsiteY10" fmla="*/ 0 h 46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2" h="4629472">
                <a:moveTo>
                  <a:pt x="0" y="4477995"/>
                </a:moveTo>
                <a:lnTo>
                  <a:pt x="0" y="4504948"/>
                </a:lnTo>
                <a:cubicBezTo>
                  <a:pt x="0" y="4539334"/>
                  <a:pt x="30052" y="4567210"/>
                  <a:pt x="67122" y="4567210"/>
                </a:cubicBezTo>
                <a:lnTo>
                  <a:pt x="5076381" y="4567210"/>
                </a:lnTo>
                <a:cubicBezTo>
                  <a:pt x="5113451" y="4567210"/>
                  <a:pt x="5143502" y="4595086"/>
                  <a:pt x="5143502" y="4629472"/>
                </a:cubicBezTo>
                <a:lnTo>
                  <a:pt x="5143502" y="4567210"/>
                </a:lnTo>
                <a:lnTo>
                  <a:pt x="5143502" y="4477995"/>
                </a:lnTo>
                <a:close/>
                <a:moveTo>
                  <a:pt x="0" y="0"/>
                </a:moveTo>
                <a:lnTo>
                  <a:pt x="0" y="4477994"/>
                </a:lnTo>
                <a:lnTo>
                  <a:pt x="5143501" y="4477994"/>
                </a:lnTo>
                <a:lnTo>
                  <a:pt x="5143501" y="0"/>
                </a:ln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5" name="Title Placeholder 1">
            <a:extLst>
              <a:ext uri="{FF2B5EF4-FFF2-40B4-BE49-F238E27FC236}">
                <a16:creationId xmlns:a16="http://schemas.microsoft.com/office/drawing/2014/main" id="{20874961-6B85-3B41-9660-F9B57DB68EF1}"/>
              </a:ext>
            </a:extLst>
          </p:cNvPr>
          <p:cNvSpPr>
            <a:spLocks noGrp="1"/>
          </p:cNvSpPr>
          <p:nvPr>
            <p:ph type="title" hasCustomPrompt="1"/>
          </p:nvPr>
        </p:nvSpPr>
        <p:spPr>
          <a:xfrm>
            <a:off x="814917" y="907261"/>
            <a:ext cx="5281084" cy="656111"/>
          </a:xfrm>
          <a:prstGeom prst="rect">
            <a:avLst/>
          </a:prstGeom>
        </p:spPr>
        <p:txBody>
          <a:bodyPr vert="horz" lIns="0" tIns="0" rIns="0" bIns="0" rtlCol="0" anchor="t">
            <a:noAutofit/>
          </a:bodyPr>
          <a:lstStyle>
            <a:lvl1pPr>
              <a:defRPr sz="2667" b="0" i="0">
                <a:solidFill>
                  <a:schemeClr val="bg1"/>
                </a:solidFill>
              </a:defRPr>
            </a:lvl1pPr>
          </a:lstStyle>
          <a:p>
            <a:r>
              <a:rPr lang="en-US"/>
              <a:t>Headline 20</a:t>
            </a:r>
          </a:p>
        </p:txBody>
      </p:sp>
      <p:pic>
        <p:nvPicPr>
          <p:cNvPr id="6" name="Picture 13">
            <a:extLst>
              <a:ext uri="{FF2B5EF4-FFF2-40B4-BE49-F238E27FC236}">
                <a16:creationId xmlns:a16="http://schemas.microsoft.com/office/drawing/2014/main" id="{452E6AFE-0858-0D41-B778-5FE5C3E016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2755220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plit Head20 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644DA18D-F6A8-2849-9BF2-DD8087B8E3EC}"/>
              </a:ext>
            </a:extLst>
          </p:cNvPr>
          <p:cNvSpPr/>
          <p:nvPr userDrawn="1"/>
        </p:nvSpPr>
        <p:spPr>
          <a:xfrm rot="5400000" flipV="1">
            <a:off x="-342686" y="342686"/>
            <a:ext cx="6858003" cy="6172629"/>
          </a:xfrm>
          <a:custGeom>
            <a:avLst/>
            <a:gdLst>
              <a:gd name="connsiteX0" fmla="*/ 0 w 5143502"/>
              <a:gd name="connsiteY0" fmla="*/ 4477995 h 4629472"/>
              <a:gd name="connsiteX1" fmla="*/ 0 w 5143502"/>
              <a:gd name="connsiteY1" fmla="*/ 4504948 h 4629472"/>
              <a:gd name="connsiteX2" fmla="*/ 67122 w 5143502"/>
              <a:gd name="connsiteY2" fmla="*/ 4567210 h 4629472"/>
              <a:gd name="connsiteX3" fmla="*/ 5076381 w 5143502"/>
              <a:gd name="connsiteY3" fmla="*/ 4567210 h 4629472"/>
              <a:gd name="connsiteX4" fmla="*/ 5143502 w 5143502"/>
              <a:gd name="connsiteY4" fmla="*/ 4629472 h 4629472"/>
              <a:gd name="connsiteX5" fmla="*/ 5143502 w 5143502"/>
              <a:gd name="connsiteY5" fmla="*/ 4567210 h 4629472"/>
              <a:gd name="connsiteX6" fmla="*/ 5143502 w 5143502"/>
              <a:gd name="connsiteY6" fmla="*/ 4477995 h 4629472"/>
              <a:gd name="connsiteX7" fmla="*/ 0 w 5143502"/>
              <a:gd name="connsiteY7" fmla="*/ 0 h 4629472"/>
              <a:gd name="connsiteX8" fmla="*/ 0 w 5143502"/>
              <a:gd name="connsiteY8" fmla="*/ 4477994 h 4629472"/>
              <a:gd name="connsiteX9" fmla="*/ 5143501 w 5143502"/>
              <a:gd name="connsiteY9" fmla="*/ 4477994 h 4629472"/>
              <a:gd name="connsiteX10" fmla="*/ 5143501 w 5143502"/>
              <a:gd name="connsiteY10" fmla="*/ 0 h 46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2" h="4629472">
                <a:moveTo>
                  <a:pt x="0" y="4477995"/>
                </a:moveTo>
                <a:lnTo>
                  <a:pt x="0" y="4504948"/>
                </a:lnTo>
                <a:cubicBezTo>
                  <a:pt x="0" y="4539334"/>
                  <a:pt x="30052" y="4567210"/>
                  <a:pt x="67122" y="4567210"/>
                </a:cubicBezTo>
                <a:lnTo>
                  <a:pt x="5076381" y="4567210"/>
                </a:lnTo>
                <a:cubicBezTo>
                  <a:pt x="5113451" y="4567210"/>
                  <a:pt x="5143502" y="4595086"/>
                  <a:pt x="5143502" y="4629472"/>
                </a:cubicBezTo>
                <a:lnTo>
                  <a:pt x="5143502" y="4567210"/>
                </a:lnTo>
                <a:lnTo>
                  <a:pt x="5143502" y="4477995"/>
                </a:lnTo>
                <a:close/>
                <a:moveTo>
                  <a:pt x="0" y="0"/>
                </a:moveTo>
                <a:lnTo>
                  <a:pt x="0" y="4477994"/>
                </a:lnTo>
                <a:lnTo>
                  <a:pt x="5143501" y="4477994"/>
                </a:lnTo>
                <a:lnTo>
                  <a:pt x="5143501" y="0"/>
                </a:lnTo>
                <a:close/>
              </a:path>
            </a:pathLst>
          </a:custGeom>
          <a:gradFill flip="none" rotWithShape="1">
            <a:gsLst>
              <a:gs pos="100000">
                <a:schemeClr val="accent4"/>
              </a:gs>
              <a:gs pos="80000">
                <a:srgbClr val="8BFEBB"/>
              </a:gs>
              <a:gs pos="0">
                <a:schemeClr val="accent3"/>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sp>
        <p:nvSpPr>
          <p:cNvPr id="13" name="Title Placeholder 1">
            <a:extLst>
              <a:ext uri="{FF2B5EF4-FFF2-40B4-BE49-F238E27FC236}">
                <a16:creationId xmlns:a16="http://schemas.microsoft.com/office/drawing/2014/main" id="{D5ACC642-649F-A24D-BBC8-C74E359598BD}"/>
              </a:ext>
            </a:extLst>
          </p:cNvPr>
          <p:cNvSpPr>
            <a:spLocks noGrp="1"/>
          </p:cNvSpPr>
          <p:nvPr>
            <p:ph type="title" hasCustomPrompt="1"/>
          </p:nvPr>
        </p:nvSpPr>
        <p:spPr>
          <a:xfrm>
            <a:off x="814917" y="907261"/>
            <a:ext cx="5281084" cy="656111"/>
          </a:xfrm>
          <a:prstGeom prst="rect">
            <a:avLst/>
          </a:prstGeom>
        </p:spPr>
        <p:txBody>
          <a:bodyPr vert="horz" lIns="0" tIns="0" rIns="0" bIns="0" rtlCol="0" anchor="t">
            <a:noAutofit/>
          </a:bodyPr>
          <a:lstStyle>
            <a:lvl1pPr>
              <a:defRPr sz="2667" b="0" i="0">
                <a:solidFill>
                  <a:schemeClr val="tx2"/>
                </a:solidFill>
              </a:defRPr>
            </a:lvl1pPr>
          </a:lstStyle>
          <a:p>
            <a:r>
              <a:rPr lang="en-US"/>
              <a:t>Headline 20</a:t>
            </a:r>
          </a:p>
        </p:txBody>
      </p:sp>
      <p:pic>
        <p:nvPicPr>
          <p:cNvPr id="5" name="Picture 13">
            <a:extLst>
              <a:ext uri="{FF2B5EF4-FFF2-40B4-BE49-F238E27FC236}">
                <a16:creationId xmlns:a16="http://schemas.microsoft.com/office/drawing/2014/main" id="{ACCAE6B0-66E5-544F-A762-30C9DF0517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374746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EB2B9D3-E05B-3D4C-B29B-6A773E3D6326}"/>
              </a:ext>
            </a:extLst>
          </p:cNvPr>
          <p:cNvSpPr/>
          <p:nvPr userDrawn="1"/>
        </p:nvSpPr>
        <p:spPr>
          <a:xfrm flipV="1">
            <a:off x="0" y="6498944"/>
            <a:ext cx="12192000" cy="359056"/>
          </a:xfrm>
          <a:custGeom>
            <a:avLst/>
            <a:gdLst>
              <a:gd name="connsiteX0" fmla="*/ 9144000 w 9144000"/>
              <a:gd name="connsiteY0" fmla="*/ 269292 h 269292"/>
              <a:gd name="connsiteX1" fmla="*/ 9144000 w 9144000"/>
              <a:gd name="connsiteY1" fmla="*/ 158604 h 269292"/>
              <a:gd name="connsiteX2" fmla="*/ 9144000 w 9144000"/>
              <a:gd name="connsiteY2" fmla="*/ 0 h 269292"/>
              <a:gd name="connsiteX3" fmla="*/ 0 w 9144000"/>
              <a:gd name="connsiteY3" fmla="*/ 0 h 269292"/>
              <a:gd name="connsiteX4" fmla="*/ 0 w 9144000"/>
              <a:gd name="connsiteY4" fmla="*/ 47916 h 269292"/>
              <a:gd name="connsiteX5" fmla="*/ 119327 w 9144000"/>
              <a:gd name="connsiteY5" fmla="*/ 158604 h 269292"/>
              <a:gd name="connsiteX6" fmla="*/ 9024673 w 9144000"/>
              <a:gd name="connsiteY6" fmla="*/ 158604 h 269292"/>
              <a:gd name="connsiteX7" fmla="*/ 9144000 w 9144000"/>
              <a:gd name="connsiteY7" fmla="*/ 269292 h 26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69292">
                <a:moveTo>
                  <a:pt x="9144000" y="269292"/>
                </a:moveTo>
                <a:lnTo>
                  <a:pt x="9144000" y="158604"/>
                </a:lnTo>
                <a:lnTo>
                  <a:pt x="9144000" y="0"/>
                </a:lnTo>
                <a:lnTo>
                  <a:pt x="0" y="0"/>
                </a:lnTo>
                <a:lnTo>
                  <a:pt x="0" y="47916"/>
                </a:lnTo>
                <a:cubicBezTo>
                  <a:pt x="0" y="109047"/>
                  <a:pt x="53425" y="158604"/>
                  <a:pt x="119327" y="158604"/>
                </a:cubicBezTo>
                <a:lnTo>
                  <a:pt x="9024673" y="158604"/>
                </a:lnTo>
                <a:cubicBezTo>
                  <a:pt x="9090575" y="158604"/>
                  <a:pt x="9144000" y="208161"/>
                  <a:pt x="9144000" y="269292"/>
                </a:cubicBezTo>
                <a:close/>
              </a:path>
            </a:pathLst>
          </a:custGeom>
          <a:gradFill flip="none" rotWithShape="1">
            <a:gsLst>
              <a:gs pos="100000">
                <a:schemeClr val="accent2"/>
              </a:gs>
              <a:gs pos="50000">
                <a:schemeClr val="accent1"/>
              </a:gs>
              <a:gs pos="0">
                <a:schemeClr val="tx2"/>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400"/>
          </a:p>
        </p:txBody>
      </p:sp>
      <p:pic>
        <p:nvPicPr>
          <p:cNvPr id="5" name="Picture 13">
            <a:extLst>
              <a:ext uri="{FF2B5EF4-FFF2-40B4-BE49-F238E27FC236}">
                <a16:creationId xmlns:a16="http://schemas.microsoft.com/office/drawing/2014/main" id="{BD926100-CEC9-2A45-B8FA-FAA5A3B06F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4386" y="6327147"/>
            <a:ext cx="671783" cy="234263"/>
          </a:xfrm>
          <a:prstGeom prst="rect">
            <a:avLst/>
          </a:prstGeom>
        </p:spPr>
      </p:pic>
    </p:spTree>
    <p:extLst>
      <p:ext uri="{BB962C8B-B14F-4D97-AF65-F5344CB8AC3E}">
        <p14:creationId xmlns:p14="http://schemas.microsoft.com/office/powerpoint/2010/main" val="14419775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4921" y="869330"/>
            <a:ext cx="10562164" cy="656111"/>
          </a:xfrm>
          <a:prstGeom prst="rect">
            <a:avLst/>
          </a:prstGeom>
        </p:spPr>
        <p:txBody>
          <a:bodyPr vert="horz" lIns="0" tIns="0" rIns="0" bIns="0" rtlCol="0" anchor="t">
            <a:noAutofit/>
          </a:bodyPr>
          <a:lstStyle/>
          <a:p>
            <a:r>
              <a:rPr lang="en-US"/>
              <a:t>Headline 40</a:t>
            </a:r>
          </a:p>
        </p:txBody>
      </p:sp>
      <p:sp>
        <p:nvSpPr>
          <p:cNvPr id="3" name="Text Placeholder 2"/>
          <p:cNvSpPr>
            <a:spLocks noGrp="1"/>
          </p:cNvSpPr>
          <p:nvPr>
            <p:ph type="body" idx="1"/>
          </p:nvPr>
        </p:nvSpPr>
        <p:spPr>
          <a:xfrm>
            <a:off x="814918" y="1951567"/>
            <a:ext cx="10562167" cy="4055635"/>
          </a:xfrm>
          <a:prstGeom prst="rect">
            <a:avLst/>
          </a:prstGeom>
        </p:spPr>
        <p:txBody>
          <a:bodyPr vert="horz" lIns="0" tIns="0" rIns="0" bIns="0" rtlCol="0">
            <a:noAutofit/>
          </a:bodyPr>
          <a:lstStyle/>
          <a:p>
            <a:pPr lvl="0"/>
            <a:r>
              <a:rPr lang="en-US"/>
              <a:t>Body copy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46690"/>
      </p:ext>
    </p:extLst>
  </p:cSld>
  <p:clrMap bg1="lt1" tx1="dk1" bg2="lt2" tx2="dk2" accent1="accent1" accent2="accent2" accent3="accent3" accent4="accent4" accent5="accent5" accent6="accent6" hlink="hlink" folHlink="folHlink"/>
  <p:sldLayoutIdLst>
    <p:sldLayoutId id="2147483728"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3" r:id="rId40"/>
    <p:sldLayoutId id="2147483724" r:id="rId41"/>
    <p:sldLayoutId id="2147483725" r:id="rId42"/>
    <p:sldLayoutId id="2147483726" r:id="rId43"/>
    <p:sldLayoutId id="2147483727" r:id="rId44"/>
  </p:sldLayoutIdLst>
  <p:hf hdr="0" ftr="0" dt="0"/>
  <p:txStyles>
    <p:title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p:titleStyle>
    <p:bodyStyle>
      <a:lvl1pPr marL="228594" indent="-228594" algn="l" defTabSz="914377" rtl="0" eaLnBrk="1" fontAlgn="ctr" latinLnBrk="0" hangingPunct="1">
        <a:lnSpc>
          <a:spcPct val="90000"/>
        </a:lnSpc>
        <a:spcBef>
          <a:spcPts val="1000"/>
        </a:spcBef>
        <a:buClr>
          <a:schemeClr val="accent3"/>
        </a:buClr>
        <a:buSzPct val="110000"/>
        <a:buFontTx/>
        <a:buBlip>
          <a:blip r:embed="rId46">
            <a:extLst>
              <a:ext uri="{96DAC541-7B7A-43D3-8B79-37D633B846F1}">
                <asvg:svgBlip xmlns:asvg="http://schemas.microsoft.com/office/drawing/2016/SVG/main" r:embed="rId47"/>
              </a:ext>
            </a:extLst>
          </a:blip>
        </a:buBlip>
        <a:defRPr sz="1600" b="0" i="0" kern="1200" spc="0">
          <a:solidFill>
            <a:schemeClr val="tx2"/>
          </a:solidFill>
          <a:latin typeface="+mn-lt"/>
          <a:ea typeface="Calibri" panose="020F0502020204030204" pitchFamily="34" charset="0"/>
          <a:cs typeface="Calibri" panose="020F0502020204030204" pitchFamily="34" charset="0"/>
        </a:defRPr>
      </a:lvl1pPr>
      <a:lvl2pPr marL="685783" indent="-228594" algn="l" defTabSz="914377" rtl="0" eaLnBrk="1" fontAlgn="ctr" latinLnBrk="0" hangingPunct="1">
        <a:lnSpc>
          <a:spcPct val="90000"/>
        </a:lnSpc>
        <a:spcBef>
          <a:spcPts val="500"/>
        </a:spcBef>
        <a:buClr>
          <a:schemeClr val="accent3"/>
        </a:buClr>
        <a:buSzPct val="110000"/>
        <a:buFontTx/>
        <a:buBlip>
          <a:blip r:embed="rId46">
            <a:extLst>
              <a:ext uri="{96DAC541-7B7A-43D3-8B79-37D633B846F1}">
                <asvg:svgBlip xmlns:asvg="http://schemas.microsoft.com/office/drawing/2016/SVG/main" r:embed="rId47"/>
              </a:ext>
            </a:extLst>
          </a:blip>
        </a:buBlip>
        <a:defRPr sz="1600" b="0" i="0" kern="1200" spc="0">
          <a:solidFill>
            <a:schemeClr val="tx2"/>
          </a:solidFill>
          <a:latin typeface="+mn-lt"/>
          <a:ea typeface="Calibri" panose="020F0502020204030204" pitchFamily="34" charset="0"/>
          <a:cs typeface="Calibri" panose="020F0502020204030204" pitchFamily="34" charset="0"/>
        </a:defRPr>
      </a:lvl2pPr>
      <a:lvl3pPr marL="1142971" indent="-228594" algn="l" defTabSz="914377" rtl="0" eaLnBrk="1" fontAlgn="ctr" latinLnBrk="0" hangingPunct="1">
        <a:lnSpc>
          <a:spcPct val="90000"/>
        </a:lnSpc>
        <a:spcBef>
          <a:spcPts val="500"/>
        </a:spcBef>
        <a:buClr>
          <a:schemeClr val="accent3"/>
        </a:buClr>
        <a:buSzPct val="110000"/>
        <a:buFontTx/>
        <a:buBlip>
          <a:blip r:embed="rId46">
            <a:extLst>
              <a:ext uri="{96DAC541-7B7A-43D3-8B79-37D633B846F1}">
                <asvg:svgBlip xmlns:asvg="http://schemas.microsoft.com/office/drawing/2016/SVG/main" r:embed="rId47"/>
              </a:ext>
            </a:extLst>
          </a:blip>
        </a:buBlip>
        <a:defRPr sz="1600" b="0" i="0" kern="1200" spc="0">
          <a:solidFill>
            <a:schemeClr val="tx2"/>
          </a:solidFill>
          <a:latin typeface="+mn-lt"/>
          <a:ea typeface="Calibri" panose="020F0502020204030204" pitchFamily="34" charset="0"/>
          <a:cs typeface="Calibri" panose="020F0502020204030204" pitchFamily="34" charset="0"/>
        </a:defRPr>
      </a:lvl3pPr>
      <a:lvl4pPr marL="1600160" indent="-228594" algn="l" defTabSz="914377" rtl="0" eaLnBrk="1" fontAlgn="ctr" latinLnBrk="0" hangingPunct="1">
        <a:lnSpc>
          <a:spcPct val="90000"/>
        </a:lnSpc>
        <a:spcBef>
          <a:spcPts val="500"/>
        </a:spcBef>
        <a:buClr>
          <a:schemeClr val="accent3"/>
        </a:buClr>
        <a:buSzPct val="110000"/>
        <a:buFontTx/>
        <a:buBlip>
          <a:blip r:embed="rId46">
            <a:extLst>
              <a:ext uri="{96DAC541-7B7A-43D3-8B79-37D633B846F1}">
                <asvg:svgBlip xmlns:asvg="http://schemas.microsoft.com/office/drawing/2016/SVG/main" r:embed="rId47"/>
              </a:ext>
            </a:extLst>
          </a:blip>
        </a:buBlip>
        <a:defRPr sz="1600" b="0" i="0" kern="1200" spc="0">
          <a:solidFill>
            <a:schemeClr val="tx2"/>
          </a:solidFill>
          <a:latin typeface="+mn-lt"/>
          <a:ea typeface="Calibri" panose="020F0502020204030204" pitchFamily="34" charset="0"/>
          <a:cs typeface="Calibri" panose="020F0502020204030204" pitchFamily="34" charset="0"/>
        </a:defRPr>
      </a:lvl4pPr>
      <a:lvl5pPr marL="2057349" indent="-228594" algn="l" defTabSz="914377" rtl="0" eaLnBrk="1" fontAlgn="ctr" latinLnBrk="0" hangingPunct="1">
        <a:lnSpc>
          <a:spcPct val="90000"/>
        </a:lnSpc>
        <a:spcBef>
          <a:spcPts val="500"/>
        </a:spcBef>
        <a:buClr>
          <a:schemeClr val="accent3"/>
        </a:buClr>
        <a:buSzPct val="110000"/>
        <a:buFontTx/>
        <a:buBlip>
          <a:blip r:embed="rId46">
            <a:extLst>
              <a:ext uri="{96DAC541-7B7A-43D3-8B79-37D633B846F1}">
                <asvg:svgBlip xmlns:asvg="http://schemas.microsoft.com/office/drawing/2016/SVG/main" r:embed="rId47"/>
              </a:ext>
            </a:extLst>
          </a:blip>
        </a:buBlip>
        <a:defRPr sz="1600" b="0" i="0" kern="1200" spc="0">
          <a:solidFill>
            <a:schemeClr val="tx2"/>
          </a:solidFill>
          <a:latin typeface="+mn-lt"/>
          <a:ea typeface="Calibri" panose="020F0502020204030204" pitchFamily="34" charset="0"/>
          <a:cs typeface="Calibri" panose="020F050202020403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85">
          <p15:clr>
            <a:srgbClr val="F26B43"/>
          </p15:clr>
        </p15:guide>
        <p15:guide id="6" pos="2880">
          <p15:clr>
            <a:srgbClr val="F26B43"/>
          </p15:clr>
        </p15:guide>
        <p15:guide id="7" pos="5375">
          <p15:clr>
            <a:srgbClr val="F26B43"/>
          </p15:clr>
        </p15:guide>
        <p15:guide id="9" pos="5624">
          <p15:clr>
            <a:srgbClr val="F26B43"/>
          </p15:clr>
        </p15:guide>
        <p15:guide id="10" orient="horz" pos="713">
          <p15:clr>
            <a:srgbClr val="F26B43"/>
          </p15:clr>
        </p15:guide>
        <p15:guide id="11" orient="horz" pos="442">
          <p15:clr>
            <a:srgbClr val="F26B43"/>
          </p15:clr>
        </p15:guide>
        <p15:guide id="13" orient="horz" pos="1008">
          <p15:clr>
            <a:srgbClr val="F26B43"/>
          </p15:clr>
        </p15:guide>
        <p15:guide id="20" orient="horz" pos="2981">
          <p15:clr>
            <a:srgbClr val="F26B43"/>
          </p15:clr>
        </p15:guide>
        <p15:guide id="21" orient="horz" pos="3140">
          <p15:clr>
            <a:srgbClr val="F26B43"/>
          </p15:clr>
        </p15:guide>
        <p15:guide id="22" pos="135">
          <p15:clr>
            <a:srgbClr val="F26B43"/>
          </p15:clr>
        </p15:guide>
        <p15:guide id="23" orient="horz" pos="30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460.png"/><Relationship Id="rId4" Type="http://schemas.openxmlformats.org/officeDocument/2006/relationships/customXml" Target="../ink/ink1.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147.png"/><Relationship Id="rId4" Type="http://schemas.openxmlformats.org/officeDocument/2006/relationships/customXml" Target="../ink/ink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83D76E-848E-8046-FDC7-62C88A9EC9ED}"/>
              </a:ext>
            </a:extLst>
          </p:cNvPr>
          <p:cNvSpPr>
            <a:spLocks noGrp="1"/>
          </p:cNvSpPr>
          <p:nvPr>
            <p:ph type="title"/>
          </p:nvPr>
        </p:nvSpPr>
        <p:spPr>
          <a:xfrm>
            <a:off x="1007534" y="1704725"/>
            <a:ext cx="7597749" cy="1273439"/>
          </a:xfrm>
        </p:spPr>
        <p:txBody>
          <a:bodyPr/>
          <a:lstStyle/>
          <a:p>
            <a:r>
              <a:rPr lang="en-GB" dirty="0"/>
              <a:t>O11y with Toli</a:t>
            </a:r>
          </a:p>
        </p:txBody>
      </p:sp>
      <p:sp>
        <p:nvSpPr>
          <p:cNvPr id="4" name="Title 2">
            <a:extLst>
              <a:ext uri="{FF2B5EF4-FFF2-40B4-BE49-F238E27FC236}">
                <a16:creationId xmlns:a16="http://schemas.microsoft.com/office/drawing/2014/main" id="{94A69994-D2C1-DDFF-732D-5A9F84B8D9B7}"/>
              </a:ext>
            </a:extLst>
          </p:cNvPr>
          <p:cNvSpPr txBox="1">
            <a:spLocks/>
          </p:cNvSpPr>
          <p:nvPr/>
        </p:nvSpPr>
        <p:spPr>
          <a:xfrm>
            <a:off x="1007534" y="3879836"/>
            <a:ext cx="3629780" cy="423223"/>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7200" b="0" i="0" kern="1200" spc="0" baseline="0">
                <a:solidFill>
                  <a:schemeClr val="bg1"/>
                </a:solidFill>
                <a:latin typeface="+mj-lt"/>
                <a:ea typeface="Calibri" panose="020F0502020204030204" pitchFamily="34" charset="0"/>
                <a:cs typeface="Calibri" panose="020F0502020204030204" pitchFamily="34" charset="0"/>
              </a:defRPr>
            </a:lvl1pPr>
          </a:lstStyle>
          <a:p>
            <a:r>
              <a:rPr lang="en-GB" sz="2400" dirty="0"/>
              <a:t>101 - May 2022</a:t>
            </a:r>
          </a:p>
          <a:p>
            <a:endParaRPr lang="en-GB" sz="2400" dirty="0"/>
          </a:p>
          <a:p>
            <a:r>
              <a:rPr lang="en-GB" sz="2400" dirty="0"/>
              <a:t>What is observability?</a:t>
            </a:r>
          </a:p>
        </p:txBody>
      </p:sp>
      <p:sp>
        <p:nvSpPr>
          <p:cNvPr id="2" name="TextBox 1">
            <a:extLst>
              <a:ext uri="{FF2B5EF4-FFF2-40B4-BE49-F238E27FC236}">
                <a16:creationId xmlns:a16="http://schemas.microsoft.com/office/drawing/2014/main" id="{08A9F1C1-B76C-6D0E-B016-060405C9BC63}"/>
              </a:ext>
            </a:extLst>
          </p:cNvPr>
          <p:cNvSpPr txBox="1"/>
          <p:nvPr/>
        </p:nvSpPr>
        <p:spPr>
          <a:xfrm>
            <a:off x="581891" y="7356764"/>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9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3474166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9AA7-2A54-996C-4470-22FF25FF1C79}"/>
              </a:ext>
            </a:extLst>
          </p:cNvPr>
          <p:cNvSpPr>
            <a:spLocks noGrp="1"/>
          </p:cNvSpPr>
          <p:nvPr>
            <p:ph type="title"/>
          </p:nvPr>
        </p:nvSpPr>
        <p:spPr>
          <a:xfrm>
            <a:off x="814921" y="869330"/>
            <a:ext cx="10562164" cy="2172044"/>
          </a:xfrm>
        </p:spPr>
        <p:txBody>
          <a:bodyPr/>
          <a:lstStyle/>
          <a:p>
            <a:r>
              <a:rPr lang="en-US" sz="7500" dirty="0"/>
              <a:t>Why should care about o11y?</a:t>
            </a:r>
          </a:p>
        </p:txBody>
      </p:sp>
    </p:spTree>
    <p:extLst>
      <p:ext uri="{BB962C8B-B14F-4D97-AF65-F5344CB8AC3E}">
        <p14:creationId xmlns:p14="http://schemas.microsoft.com/office/powerpoint/2010/main" val="3598674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D514-D794-5D4D-A351-CC228F1E8F08}"/>
              </a:ext>
            </a:extLst>
          </p:cNvPr>
          <p:cNvSpPr>
            <a:spLocks noGrp="1"/>
          </p:cNvSpPr>
          <p:nvPr>
            <p:ph idx="1"/>
          </p:nvPr>
        </p:nvSpPr>
        <p:spPr>
          <a:xfrm>
            <a:off x="814918" y="1661009"/>
            <a:ext cx="10562164" cy="4679969"/>
          </a:xfrm>
        </p:spPr>
        <p:txBody>
          <a:bodyPr/>
          <a:lstStyle/>
          <a:p>
            <a:pPr marL="0" indent="0">
              <a:buNone/>
            </a:pPr>
            <a:br>
              <a:rPr lang="en-GB" dirty="0"/>
            </a:br>
            <a:endParaRPr lang="en-GB" dirty="0"/>
          </a:p>
        </p:txBody>
      </p:sp>
      <p:sp>
        <p:nvSpPr>
          <p:cNvPr id="3" name="Title 2">
            <a:extLst>
              <a:ext uri="{FF2B5EF4-FFF2-40B4-BE49-F238E27FC236}">
                <a16:creationId xmlns:a16="http://schemas.microsoft.com/office/drawing/2014/main" id="{1B27A754-147F-804E-9ACD-582B6BE9C87F}"/>
              </a:ext>
            </a:extLst>
          </p:cNvPr>
          <p:cNvSpPr>
            <a:spLocks noGrp="1"/>
          </p:cNvSpPr>
          <p:nvPr>
            <p:ph type="title"/>
          </p:nvPr>
        </p:nvSpPr>
        <p:spPr/>
        <p:txBody>
          <a:bodyPr/>
          <a:lstStyle/>
          <a:p>
            <a:r>
              <a:rPr lang="en-US" sz="5300" dirty="0">
                <a:cs typeface="Calibri"/>
              </a:rPr>
              <a:t>Build it, Ship it, Support it</a:t>
            </a:r>
          </a:p>
        </p:txBody>
      </p:sp>
      <p:pic>
        <p:nvPicPr>
          <p:cNvPr id="7" name="Picture 6">
            <a:extLst>
              <a:ext uri="{FF2B5EF4-FFF2-40B4-BE49-F238E27FC236}">
                <a16:creationId xmlns:a16="http://schemas.microsoft.com/office/drawing/2014/main" id="{EB1D5C59-078F-B94B-B664-30894E9DA31B}"/>
              </a:ext>
            </a:extLst>
          </p:cNvPr>
          <p:cNvPicPr>
            <a:picLocks noChangeAspect="1"/>
          </p:cNvPicPr>
          <p:nvPr/>
        </p:nvPicPr>
        <p:blipFill>
          <a:blip r:embed="rId3"/>
          <a:stretch>
            <a:fillRect/>
          </a:stretch>
        </p:blipFill>
        <p:spPr>
          <a:xfrm>
            <a:off x="985220" y="1960811"/>
            <a:ext cx="10221559" cy="3887955"/>
          </a:xfrm>
          <a:prstGeom prst="rect">
            <a:avLst/>
          </a:prstGeom>
        </p:spPr>
      </p:pic>
      <p:sp>
        <p:nvSpPr>
          <p:cNvPr id="5" name="Frame 4">
            <a:extLst>
              <a:ext uri="{FF2B5EF4-FFF2-40B4-BE49-F238E27FC236}">
                <a16:creationId xmlns:a16="http://schemas.microsoft.com/office/drawing/2014/main" id="{E592BB41-EF27-C64F-9CDF-AA7E042476C5}"/>
              </a:ext>
            </a:extLst>
          </p:cNvPr>
          <p:cNvSpPr/>
          <p:nvPr/>
        </p:nvSpPr>
        <p:spPr>
          <a:xfrm>
            <a:off x="7030002" y="2587522"/>
            <a:ext cx="4432232" cy="2666375"/>
          </a:xfrm>
          <a:prstGeom prst="frame">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99532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D514-D794-5D4D-A351-CC228F1E8F08}"/>
              </a:ext>
            </a:extLst>
          </p:cNvPr>
          <p:cNvSpPr>
            <a:spLocks noGrp="1"/>
          </p:cNvSpPr>
          <p:nvPr>
            <p:ph idx="1"/>
          </p:nvPr>
        </p:nvSpPr>
        <p:spPr>
          <a:xfrm>
            <a:off x="814918" y="1661009"/>
            <a:ext cx="10562164" cy="4679969"/>
          </a:xfrm>
        </p:spPr>
        <p:txBody>
          <a:bodyPr/>
          <a:lstStyle/>
          <a:p>
            <a:pPr marL="0" indent="0">
              <a:buNone/>
            </a:pPr>
            <a:br>
              <a:rPr lang="en-GB" dirty="0"/>
            </a:br>
            <a:endParaRPr lang="en-GB" dirty="0"/>
          </a:p>
        </p:txBody>
      </p:sp>
      <p:sp>
        <p:nvSpPr>
          <p:cNvPr id="3" name="Title 2">
            <a:extLst>
              <a:ext uri="{FF2B5EF4-FFF2-40B4-BE49-F238E27FC236}">
                <a16:creationId xmlns:a16="http://schemas.microsoft.com/office/drawing/2014/main" id="{1B27A754-147F-804E-9ACD-582B6BE9C87F}"/>
              </a:ext>
            </a:extLst>
          </p:cNvPr>
          <p:cNvSpPr>
            <a:spLocks noGrp="1"/>
          </p:cNvSpPr>
          <p:nvPr>
            <p:ph type="title"/>
          </p:nvPr>
        </p:nvSpPr>
        <p:spPr/>
        <p:txBody>
          <a:bodyPr/>
          <a:lstStyle/>
          <a:p>
            <a:r>
              <a:rPr lang="en-US" sz="5300" dirty="0">
                <a:cs typeface="Calibri"/>
              </a:rPr>
              <a:t>DevOps Maturity</a:t>
            </a:r>
          </a:p>
        </p:txBody>
      </p:sp>
      <p:pic>
        <p:nvPicPr>
          <p:cNvPr id="4" name="Picture 3">
            <a:extLst>
              <a:ext uri="{FF2B5EF4-FFF2-40B4-BE49-F238E27FC236}">
                <a16:creationId xmlns:a16="http://schemas.microsoft.com/office/drawing/2014/main" id="{E8A5D65C-B768-D3B7-5A21-5A220BB870CD}"/>
              </a:ext>
            </a:extLst>
          </p:cNvPr>
          <p:cNvPicPr>
            <a:picLocks noChangeAspect="1"/>
          </p:cNvPicPr>
          <p:nvPr/>
        </p:nvPicPr>
        <p:blipFill>
          <a:blip r:embed="rId3"/>
          <a:stretch>
            <a:fillRect/>
          </a:stretch>
        </p:blipFill>
        <p:spPr>
          <a:xfrm>
            <a:off x="2509139" y="1887041"/>
            <a:ext cx="6934200" cy="4533900"/>
          </a:xfrm>
          <a:prstGeom prst="rect">
            <a:avLst/>
          </a:prstGeom>
        </p:spPr>
      </p:pic>
    </p:spTree>
    <p:extLst>
      <p:ext uri="{BB962C8B-B14F-4D97-AF65-F5344CB8AC3E}">
        <p14:creationId xmlns:p14="http://schemas.microsoft.com/office/powerpoint/2010/main" val="83976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D514-D794-5D4D-A351-CC228F1E8F08}"/>
              </a:ext>
            </a:extLst>
          </p:cNvPr>
          <p:cNvSpPr>
            <a:spLocks noGrp="1"/>
          </p:cNvSpPr>
          <p:nvPr>
            <p:ph idx="1"/>
          </p:nvPr>
        </p:nvSpPr>
        <p:spPr>
          <a:xfrm>
            <a:off x="814918" y="1661009"/>
            <a:ext cx="10562164" cy="4679969"/>
          </a:xfrm>
        </p:spPr>
        <p:txBody>
          <a:bodyPr/>
          <a:lstStyle/>
          <a:p>
            <a:pPr marL="0" indent="0">
              <a:buNone/>
            </a:pPr>
            <a:br>
              <a:rPr lang="en-GB" dirty="0"/>
            </a:br>
            <a:endParaRPr lang="en-GB" dirty="0"/>
          </a:p>
        </p:txBody>
      </p:sp>
      <p:sp>
        <p:nvSpPr>
          <p:cNvPr id="3" name="Title 2">
            <a:extLst>
              <a:ext uri="{FF2B5EF4-FFF2-40B4-BE49-F238E27FC236}">
                <a16:creationId xmlns:a16="http://schemas.microsoft.com/office/drawing/2014/main" id="{1B27A754-147F-804E-9ACD-582B6BE9C87F}"/>
              </a:ext>
            </a:extLst>
          </p:cNvPr>
          <p:cNvSpPr>
            <a:spLocks noGrp="1"/>
          </p:cNvSpPr>
          <p:nvPr>
            <p:ph type="title"/>
          </p:nvPr>
        </p:nvSpPr>
        <p:spPr/>
        <p:txBody>
          <a:bodyPr/>
          <a:lstStyle/>
          <a:p>
            <a:r>
              <a:rPr lang="en-US" dirty="0"/>
              <a:t>The industry has advanced</a:t>
            </a:r>
          </a:p>
        </p:txBody>
      </p:sp>
      <p:pic>
        <p:nvPicPr>
          <p:cNvPr id="7" name="Picture 6">
            <a:extLst>
              <a:ext uri="{FF2B5EF4-FFF2-40B4-BE49-F238E27FC236}">
                <a16:creationId xmlns:a16="http://schemas.microsoft.com/office/drawing/2014/main" id="{ED1BA06B-03DD-9545-982E-E07DAAC7A2CA}"/>
              </a:ext>
            </a:extLst>
          </p:cNvPr>
          <p:cNvPicPr>
            <a:picLocks noChangeAspect="1"/>
          </p:cNvPicPr>
          <p:nvPr/>
        </p:nvPicPr>
        <p:blipFill>
          <a:blip r:embed="rId3"/>
          <a:stretch>
            <a:fillRect/>
          </a:stretch>
        </p:blipFill>
        <p:spPr>
          <a:xfrm>
            <a:off x="2547731" y="2031813"/>
            <a:ext cx="6248400" cy="4292600"/>
          </a:xfrm>
          <a:prstGeom prst="rect">
            <a:avLst/>
          </a:prstGeom>
        </p:spPr>
      </p:pic>
    </p:spTree>
    <p:extLst>
      <p:ext uri="{BB962C8B-B14F-4D97-AF65-F5344CB8AC3E}">
        <p14:creationId xmlns:p14="http://schemas.microsoft.com/office/powerpoint/2010/main" val="491380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D514-D794-5D4D-A351-CC228F1E8F08}"/>
              </a:ext>
            </a:extLst>
          </p:cNvPr>
          <p:cNvSpPr>
            <a:spLocks noGrp="1"/>
          </p:cNvSpPr>
          <p:nvPr>
            <p:ph idx="1"/>
          </p:nvPr>
        </p:nvSpPr>
        <p:spPr>
          <a:xfrm>
            <a:off x="814918" y="1661009"/>
            <a:ext cx="10562164" cy="4679969"/>
          </a:xfrm>
        </p:spPr>
        <p:txBody>
          <a:bodyPr/>
          <a:lstStyle/>
          <a:p>
            <a:pPr marL="0" indent="0">
              <a:buNone/>
            </a:pPr>
            <a:br>
              <a:rPr lang="en-GB" dirty="0"/>
            </a:br>
            <a:endParaRPr lang="en-GB" dirty="0"/>
          </a:p>
        </p:txBody>
      </p:sp>
      <p:sp>
        <p:nvSpPr>
          <p:cNvPr id="3" name="Title 2">
            <a:extLst>
              <a:ext uri="{FF2B5EF4-FFF2-40B4-BE49-F238E27FC236}">
                <a16:creationId xmlns:a16="http://schemas.microsoft.com/office/drawing/2014/main" id="{1B27A754-147F-804E-9ACD-582B6BE9C87F}"/>
              </a:ext>
            </a:extLst>
          </p:cNvPr>
          <p:cNvSpPr>
            <a:spLocks noGrp="1"/>
          </p:cNvSpPr>
          <p:nvPr>
            <p:ph type="title"/>
          </p:nvPr>
        </p:nvSpPr>
        <p:spPr/>
        <p:txBody>
          <a:bodyPr/>
          <a:lstStyle/>
          <a:p>
            <a:r>
              <a:rPr lang="en-US" dirty="0"/>
              <a:t>The fifth metric: Reliability*</a:t>
            </a:r>
          </a:p>
        </p:txBody>
      </p:sp>
      <p:pic>
        <p:nvPicPr>
          <p:cNvPr id="7" name="Picture 6">
            <a:extLst>
              <a:ext uri="{FF2B5EF4-FFF2-40B4-BE49-F238E27FC236}">
                <a16:creationId xmlns:a16="http://schemas.microsoft.com/office/drawing/2014/main" id="{1E0A45CE-B516-0545-9913-FBF34392B28B}"/>
              </a:ext>
            </a:extLst>
          </p:cNvPr>
          <p:cNvPicPr>
            <a:picLocks noChangeAspect="1"/>
          </p:cNvPicPr>
          <p:nvPr/>
        </p:nvPicPr>
        <p:blipFill>
          <a:blip r:embed="rId3"/>
          <a:stretch>
            <a:fillRect/>
          </a:stretch>
        </p:blipFill>
        <p:spPr>
          <a:xfrm>
            <a:off x="1212850" y="2388093"/>
            <a:ext cx="9766300" cy="3225800"/>
          </a:xfrm>
          <a:prstGeom prst="rect">
            <a:avLst/>
          </a:prstGeom>
        </p:spPr>
      </p:pic>
      <p:sp>
        <p:nvSpPr>
          <p:cNvPr id="10" name="Frame 9">
            <a:extLst>
              <a:ext uri="{FF2B5EF4-FFF2-40B4-BE49-F238E27FC236}">
                <a16:creationId xmlns:a16="http://schemas.microsoft.com/office/drawing/2014/main" id="{8E99831B-FDF3-8D4D-9BB4-CB36C2463C66}"/>
              </a:ext>
            </a:extLst>
          </p:cNvPr>
          <p:cNvSpPr/>
          <p:nvPr/>
        </p:nvSpPr>
        <p:spPr>
          <a:xfrm>
            <a:off x="7030370" y="1661009"/>
            <a:ext cx="4061699" cy="4044847"/>
          </a:xfrm>
          <a:prstGeom prst="frame">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itle 2">
            <a:extLst>
              <a:ext uri="{FF2B5EF4-FFF2-40B4-BE49-F238E27FC236}">
                <a16:creationId xmlns:a16="http://schemas.microsoft.com/office/drawing/2014/main" id="{401A6C69-BD0A-0744-BC0E-C887A1D77CB9}"/>
              </a:ext>
            </a:extLst>
          </p:cNvPr>
          <p:cNvSpPr txBox="1">
            <a:spLocks/>
          </p:cNvSpPr>
          <p:nvPr/>
        </p:nvSpPr>
        <p:spPr>
          <a:xfrm>
            <a:off x="7328452" y="6267355"/>
            <a:ext cx="3737114" cy="656111"/>
          </a:xfrm>
          <a:prstGeom prst="rect">
            <a:avLst/>
          </a:prstGeom>
        </p:spPr>
        <p:txBody>
          <a:bodyPr vert="horz" lIns="0" tIns="0" rIns="0" bIns="0" rtlCol="0">
            <a:norm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Calibri" panose="020F0502020204030204" pitchFamily="34" charset="0"/>
                <a:ea typeface="Calibri" panose="020F0502020204030204" pitchFamily="34" charset="0"/>
                <a:cs typeface="Calibri" panose="020F0502020204030204" pitchFamily="34" charset="0"/>
              </a:defRPr>
            </a:lvl1pPr>
          </a:lstStyle>
          <a:p>
            <a:pPr fontAlgn="ctr">
              <a:spcAft>
                <a:spcPts val="600"/>
              </a:spcAft>
              <a:buClr>
                <a:schemeClr val="accent3"/>
              </a:buClr>
              <a:buSzPct val="110000"/>
            </a:pPr>
            <a:r>
              <a:rPr lang="en-US" sz="1600" dirty="0">
                <a:solidFill>
                  <a:schemeClr val="tx2"/>
                </a:solidFill>
              </a:rPr>
              <a:t>* 2021 Accelerate State of DevOps Report</a:t>
            </a:r>
          </a:p>
        </p:txBody>
      </p:sp>
    </p:spTree>
    <p:extLst>
      <p:ext uri="{BB962C8B-B14F-4D97-AF65-F5344CB8AC3E}">
        <p14:creationId xmlns:p14="http://schemas.microsoft.com/office/powerpoint/2010/main" val="130642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E60A7A-3543-4845-91E8-9F44F36DC105}"/>
              </a:ext>
            </a:extLst>
          </p:cNvPr>
          <p:cNvSpPr txBox="1">
            <a:spLocks/>
          </p:cNvSpPr>
          <p:nvPr/>
        </p:nvSpPr>
        <p:spPr>
          <a:xfrm>
            <a:off x="535250" y="993058"/>
            <a:ext cx="11001572" cy="4995612"/>
          </a:xfrm>
          <a:prstGeom prst="rect">
            <a:avLst/>
          </a:prstGeom>
        </p:spPr>
        <p:txBody>
          <a:bodyPr lIns="91440" tIns="45720" rIns="91440" bIns="45720" anchor="ct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Calibri" panose="020F0502020204030204" pitchFamily="34" charset="0"/>
                <a:ea typeface="Calibri" panose="020F0502020204030204" pitchFamily="34" charset="0"/>
                <a:cs typeface="Calibri" panose="020F0502020204030204" pitchFamily="34" charset="0"/>
              </a:defRPr>
            </a:lvl1pPr>
          </a:lstStyle>
          <a:p>
            <a:r>
              <a:rPr lang="en-US" sz="5400" dirty="0">
                <a:solidFill>
                  <a:schemeClr val="bg1"/>
                </a:solidFill>
                <a:latin typeface="+mj-lt"/>
                <a:cs typeface="Calibri"/>
              </a:rPr>
              <a:t>Reliability = serverless + o11y*</a:t>
            </a:r>
          </a:p>
        </p:txBody>
      </p:sp>
      <p:sp>
        <p:nvSpPr>
          <p:cNvPr id="2" name="TextBox 1">
            <a:extLst>
              <a:ext uri="{FF2B5EF4-FFF2-40B4-BE49-F238E27FC236}">
                <a16:creationId xmlns:a16="http://schemas.microsoft.com/office/drawing/2014/main" id="{522ECD63-B4DF-3E42-910A-3EB431D48E44}"/>
              </a:ext>
            </a:extLst>
          </p:cNvPr>
          <p:cNvSpPr txBox="1"/>
          <p:nvPr/>
        </p:nvSpPr>
        <p:spPr>
          <a:xfrm>
            <a:off x="3878981" y="6314172"/>
            <a:ext cx="3590223" cy="283945"/>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US" dirty="0">
              <a:solidFill>
                <a:schemeClr val="bg1"/>
              </a:solidFill>
              <a:latin typeface="+mj-lt"/>
              <a:cs typeface="Calibri" panose="020F0502020204030204" pitchFamily="34" charset="0"/>
            </a:endParaRPr>
          </a:p>
        </p:txBody>
      </p:sp>
      <p:sp>
        <p:nvSpPr>
          <p:cNvPr id="5" name="TextBox 4">
            <a:extLst>
              <a:ext uri="{FF2B5EF4-FFF2-40B4-BE49-F238E27FC236}">
                <a16:creationId xmlns:a16="http://schemas.microsoft.com/office/drawing/2014/main" id="{1955DE2C-A9C4-004F-A336-DB09AA4FAE01}"/>
              </a:ext>
            </a:extLst>
          </p:cNvPr>
          <p:cNvSpPr txBox="1"/>
          <p:nvPr/>
        </p:nvSpPr>
        <p:spPr>
          <a:xfrm>
            <a:off x="8340258" y="6272667"/>
            <a:ext cx="1916163" cy="283945"/>
          </a:xfrm>
          <a:prstGeom prst="rect">
            <a:avLst/>
          </a:prstGeom>
          <a:noFill/>
        </p:spPr>
        <p:txBody>
          <a:bodyPr wrap="none" lIns="0" tIns="0" rIns="0" bIns="0" rtlCol="0" anchor="t">
            <a:noAutofit/>
          </a:bodyPr>
          <a:lstStyle/>
          <a:p>
            <a:pPr>
              <a:lnSpc>
                <a:spcPct val="90000"/>
              </a:lnSpc>
            </a:pPr>
            <a:r>
              <a:rPr lang="en-US" sz="2000" dirty="0">
                <a:solidFill>
                  <a:schemeClr val="bg1"/>
                </a:solidFill>
                <a:cs typeface="Calibri"/>
              </a:rPr>
              <a:t>*observability</a:t>
            </a:r>
            <a:endParaRPr lang="en-US" sz="20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2377194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2AC23E-5D01-7172-164E-4E333E9E8A8F}"/>
              </a:ext>
            </a:extLst>
          </p:cNvPr>
          <p:cNvPicPr>
            <a:picLocks noChangeAspect="1"/>
          </p:cNvPicPr>
          <p:nvPr/>
        </p:nvPicPr>
        <p:blipFill>
          <a:blip r:embed="rId2"/>
          <a:stretch>
            <a:fillRect/>
          </a:stretch>
        </p:blipFill>
        <p:spPr>
          <a:xfrm>
            <a:off x="6401101" y="1018760"/>
            <a:ext cx="5618131" cy="5019478"/>
          </a:xfrm>
          <a:prstGeom prst="rect">
            <a:avLst/>
          </a:prstGeom>
        </p:spPr>
      </p:pic>
      <p:sp>
        <p:nvSpPr>
          <p:cNvPr id="3" name="Title 2">
            <a:extLst>
              <a:ext uri="{FF2B5EF4-FFF2-40B4-BE49-F238E27FC236}">
                <a16:creationId xmlns:a16="http://schemas.microsoft.com/office/drawing/2014/main" id="{F6B5CC17-7BAB-7E63-B086-4781BB983D09}"/>
              </a:ext>
            </a:extLst>
          </p:cNvPr>
          <p:cNvSpPr>
            <a:spLocks noGrp="1"/>
          </p:cNvSpPr>
          <p:nvPr>
            <p:ph type="title"/>
          </p:nvPr>
        </p:nvSpPr>
        <p:spPr>
          <a:xfrm>
            <a:off x="172768" y="571156"/>
            <a:ext cx="10562164" cy="3225592"/>
          </a:xfrm>
        </p:spPr>
        <p:txBody>
          <a:bodyPr/>
          <a:lstStyle/>
          <a:p>
            <a:r>
              <a:rPr lang="en-US" sz="7500" dirty="0"/>
              <a:t>Observability matters.</a:t>
            </a:r>
          </a:p>
        </p:txBody>
      </p:sp>
      <p:sp>
        <p:nvSpPr>
          <p:cNvPr id="4" name="TextBox 3">
            <a:extLst>
              <a:ext uri="{FF2B5EF4-FFF2-40B4-BE49-F238E27FC236}">
                <a16:creationId xmlns:a16="http://schemas.microsoft.com/office/drawing/2014/main" id="{16D50AFE-12BF-0817-63B5-9B1F9412C568}"/>
              </a:ext>
            </a:extLst>
          </p:cNvPr>
          <p:cNvSpPr txBox="1"/>
          <p:nvPr/>
        </p:nvSpPr>
        <p:spPr>
          <a:xfrm rot="18600727">
            <a:off x="7714228" y="1726752"/>
            <a:ext cx="914400" cy="914400"/>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
        <p:nvSpPr>
          <p:cNvPr id="5" name="TextBox 4">
            <a:extLst>
              <a:ext uri="{FF2B5EF4-FFF2-40B4-BE49-F238E27FC236}">
                <a16:creationId xmlns:a16="http://schemas.microsoft.com/office/drawing/2014/main" id="{0B413674-F34C-524E-CB8C-71DA22F55B70}"/>
              </a:ext>
            </a:extLst>
          </p:cNvPr>
          <p:cNvSpPr txBox="1"/>
          <p:nvPr/>
        </p:nvSpPr>
        <p:spPr>
          <a:xfrm rot="7654121">
            <a:off x="7433437" y="822091"/>
            <a:ext cx="914400" cy="914400"/>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
        <p:nvSpPr>
          <p:cNvPr id="6" name="TextBox 5">
            <a:extLst>
              <a:ext uri="{FF2B5EF4-FFF2-40B4-BE49-F238E27FC236}">
                <a16:creationId xmlns:a16="http://schemas.microsoft.com/office/drawing/2014/main" id="{719D0D5E-930C-917F-0B04-B8EEE60D3DA7}"/>
              </a:ext>
            </a:extLst>
          </p:cNvPr>
          <p:cNvSpPr txBox="1"/>
          <p:nvPr/>
        </p:nvSpPr>
        <p:spPr>
          <a:xfrm rot="7654121">
            <a:off x="7711246" y="1202707"/>
            <a:ext cx="914400" cy="914400"/>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
        <p:nvSpPr>
          <p:cNvPr id="7" name="TextBox 6">
            <a:extLst>
              <a:ext uri="{FF2B5EF4-FFF2-40B4-BE49-F238E27FC236}">
                <a16:creationId xmlns:a16="http://schemas.microsoft.com/office/drawing/2014/main" id="{70DF6AEB-CCB0-4CF5-5486-3D7919CF0FA8}"/>
              </a:ext>
            </a:extLst>
          </p:cNvPr>
          <p:cNvSpPr txBox="1"/>
          <p:nvPr/>
        </p:nvSpPr>
        <p:spPr>
          <a:xfrm rot="19463625">
            <a:off x="7428476" y="1340171"/>
            <a:ext cx="914400" cy="914400"/>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extBox 7">
            <a:extLst>
              <a:ext uri="{FF2B5EF4-FFF2-40B4-BE49-F238E27FC236}">
                <a16:creationId xmlns:a16="http://schemas.microsoft.com/office/drawing/2014/main" id="{34110E4A-B763-109B-7302-CA7C04DAF05C}"/>
              </a:ext>
            </a:extLst>
          </p:cNvPr>
          <p:cNvSpPr txBox="1"/>
          <p:nvPr/>
        </p:nvSpPr>
        <p:spPr>
          <a:xfrm rot="4601592">
            <a:off x="6969054" y="893203"/>
            <a:ext cx="914400" cy="914400"/>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2841214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5CC17-7BAB-7E63-B086-4781BB983D09}"/>
              </a:ext>
            </a:extLst>
          </p:cNvPr>
          <p:cNvSpPr>
            <a:spLocks noGrp="1"/>
          </p:cNvSpPr>
          <p:nvPr>
            <p:ph type="title"/>
          </p:nvPr>
        </p:nvSpPr>
        <p:spPr>
          <a:xfrm>
            <a:off x="526687" y="779878"/>
            <a:ext cx="11539418" cy="4885426"/>
          </a:xfrm>
        </p:spPr>
        <p:txBody>
          <a:bodyPr/>
          <a:lstStyle/>
          <a:p>
            <a:r>
              <a:rPr lang="en-US" sz="7500" dirty="0"/>
              <a:t>“How do you know your change is working in production?”</a:t>
            </a:r>
          </a:p>
        </p:txBody>
      </p:sp>
    </p:spTree>
    <p:extLst>
      <p:ext uri="{BB962C8B-B14F-4D97-AF65-F5344CB8AC3E}">
        <p14:creationId xmlns:p14="http://schemas.microsoft.com/office/powerpoint/2010/main" val="396313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5CC17-7BAB-7E63-B086-4781BB983D09}"/>
              </a:ext>
            </a:extLst>
          </p:cNvPr>
          <p:cNvSpPr>
            <a:spLocks noGrp="1"/>
          </p:cNvSpPr>
          <p:nvPr>
            <p:ph type="title"/>
          </p:nvPr>
        </p:nvSpPr>
        <p:spPr/>
        <p:txBody>
          <a:bodyPr/>
          <a:lstStyle/>
          <a:p>
            <a:r>
              <a:rPr lang="en-US" sz="7500" dirty="0"/>
              <a:t>Software that can’t be observed, can’t be improved.</a:t>
            </a:r>
          </a:p>
        </p:txBody>
      </p:sp>
    </p:spTree>
    <p:extLst>
      <p:ext uri="{BB962C8B-B14F-4D97-AF65-F5344CB8AC3E}">
        <p14:creationId xmlns:p14="http://schemas.microsoft.com/office/powerpoint/2010/main" val="2482730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5A3126-E96D-E03D-E408-C0DD729FFF6A}"/>
              </a:ext>
            </a:extLst>
          </p:cNvPr>
          <p:cNvSpPr>
            <a:spLocks noGrp="1"/>
          </p:cNvSpPr>
          <p:nvPr>
            <p:ph type="title"/>
          </p:nvPr>
        </p:nvSpPr>
        <p:spPr/>
        <p:txBody>
          <a:bodyPr/>
          <a:lstStyle/>
          <a:p>
            <a:r>
              <a:rPr lang="en-US" dirty="0"/>
              <a:t>Isn’t o11y logs and alerts?</a:t>
            </a:r>
          </a:p>
        </p:txBody>
      </p:sp>
    </p:spTree>
    <p:extLst>
      <p:ext uri="{BB962C8B-B14F-4D97-AF65-F5344CB8AC3E}">
        <p14:creationId xmlns:p14="http://schemas.microsoft.com/office/powerpoint/2010/main" val="3667375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83D76E-848E-8046-FDC7-62C88A9EC9ED}"/>
              </a:ext>
            </a:extLst>
          </p:cNvPr>
          <p:cNvSpPr>
            <a:spLocks noGrp="1"/>
          </p:cNvSpPr>
          <p:nvPr>
            <p:ph type="title"/>
          </p:nvPr>
        </p:nvSpPr>
        <p:spPr>
          <a:xfrm>
            <a:off x="1007534" y="1704725"/>
            <a:ext cx="7597749" cy="1273439"/>
          </a:xfrm>
        </p:spPr>
        <p:txBody>
          <a:bodyPr/>
          <a:lstStyle/>
          <a:p>
            <a:r>
              <a:rPr lang="en-GB" dirty="0"/>
              <a:t>O11y with Toli</a:t>
            </a:r>
          </a:p>
        </p:txBody>
      </p:sp>
      <p:sp>
        <p:nvSpPr>
          <p:cNvPr id="4" name="Title 2">
            <a:extLst>
              <a:ext uri="{FF2B5EF4-FFF2-40B4-BE49-F238E27FC236}">
                <a16:creationId xmlns:a16="http://schemas.microsoft.com/office/drawing/2014/main" id="{94A69994-D2C1-DDFF-732D-5A9F84B8D9B7}"/>
              </a:ext>
            </a:extLst>
          </p:cNvPr>
          <p:cNvSpPr txBox="1">
            <a:spLocks/>
          </p:cNvSpPr>
          <p:nvPr/>
        </p:nvSpPr>
        <p:spPr>
          <a:xfrm>
            <a:off x="1007534" y="3879836"/>
            <a:ext cx="2370367" cy="423223"/>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7200" b="0" i="0" kern="1200" spc="0" baseline="0">
                <a:solidFill>
                  <a:schemeClr val="bg1"/>
                </a:solidFill>
                <a:latin typeface="+mj-lt"/>
                <a:ea typeface="Calibri" panose="020F0502020204030204" pitchFamily="34" charset="0"/>
                <a:cs typeface="Calibri" panose="020F0502020204030204" pitchFamily="34" charset="0"/>
              </a:defRPr>
            </a:lvl1pPr>
          </a:lstStyle>
          <a:p>
            <a:r>
              <a:rPr lang="en-GB" sz="2400" dirty="0"/>
              <a:t>May 2022</a:t>
            </a:r>
          </a:p>
        </p:txBody>
      </p:sp>
      <p:sp>
        <p:nvSpPr>
          <p:cNvPr id="2" name="TextBox 1">
            <a:extLst>
              <a:ext uri="{FF2B5EF4-FFF2-40B4-BE49-F238E27FC236}">
                <a16:creationId xmlns:a16="http://schemas.microsoft.com/office/drawing/2014/main" id="{08A9F1C1-B76C-6D0E-B016-060405C9BC63}"/>
              </a:ext>
            </a:extLst>
          </p:cNvPr>
          <p:cNvSpPr txBox="1"/>
          <p:nvPr/>
        </p:nvSpPr>
        <p:spPr>
          <a:xfrm>
            <a:off x="581891" y="7356764"/>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GB" sz="900" b="0" i="0" dirty="0">
              <a:solidFill>
                <a:schemeClr val="tx2"/>
              </a:solidFill>
              <a:latin typeface="Iris Circular TT Light" panose="020B0404020101020102" pitchFamily="34" charset="77"/>
              <a:cs typeface="Iris Circular TT Light" panose="020B0404020101020102" pitchFamily="34" charset="77"/>
            </a:endParaRPr>
          </a:p>
        </p:txBody>
      </p:sp>
      <p:cxnSp>
        <p:nvCxnSpPr>
          <p:cNvPr id="5" name="Straight Connector 4">
            <a:extLst>
              <a:ext uri="{FF2B5EF4-FFF2-40B4-BE49-F238E27FC236}">
                <a16:creationId xmlns:a16="http://schemas.microsoft.com/office/drawing/2014/main" id="{A9917735-106F-F95E-AFFF-CC8B307C7915}"/>
              </a:ext>
            </a:extLst>
          </p:cNvPr>
          <p:cNvCxnSpPr>
            <a:cxnSpLocks/>
          </p:cNvCxnSpPr>
          <p:nvPr/>
        </p:nvCxnSpPr>
        <p:spPr>
          <a:xfrm flipV="1">
            <a:off x="767759" y="3879836"/>
            <a:ext cx="996495" cy="259696"/>
          </a:xfrm>
          <a:prstGeom prst="line">
            <a:avLst/>
          </a:prstGeom>
          <a:ln w="171450">
            <a:solidFill>
              <a:schemeClr val="accent5">
                <a:lumMod val="75000"/>
                <a:alpha val="69000"/>
              </a:schemeClr>
            </a:solidFill>
          </a:ln>
        </p:spPr>
        <p:style>
          <a:lnRef idx="1">
            <a:schemeClr val="accent1"/>
          </a:lnRef>
          <a:fillRef idx="0">
            <a:schemeClr val="accent1"/>
          </a:fillRef>
          <a:effectRef idx="0">
            <a:schemeClr val="accent1"/>
          </a:effectRef>
          <a:fontRef idx="minor">
            <a:schemeClr val="tx1"/>
          </a:fontRef>
        </p:style>
      </p:cxnSp>
      <p:sp>
        <p:nvSpPr>
          <p:cNvPr id="6" name="Title 2">
            <a:extLst>
              <a:ext uri="{FF2B5EF4-FFF2-40B4-BE49-F238E27FC236}">
                <a16:creationId xmlns:a16="http://schemas.microsoft.com/office/drawing/2014/main" id="{23F49CCF-8D37-93D3-F35E-0521D02989E5}"/>
              </a:ext>
            </a:extLst>
          </p:cNvPr>
          <p:cNvSpPr txBox="1">
            <a:spLocks/>
          </p:cNvSpPr>
          <p:nvPr/>
        </p:nvSpPr>
        <p:spPr>
          <a:xfrm>
            <a:off x="1385894" y="3456613"/>
            <a:ext cx="756720" cy="423223"/>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7200" b="0" i="0" kern="1200" spc="0" baseline="0">
                <a:solidFill>
                  <a:schemeClr val="bg1"/>
                </a:solidFill>
                <a:latin typeface="+mj-lt"/>
                <a:ea typeface="Calibri" panose="020F0502020204030204" pitchFamily="34" charset="0"/>
                <a:cs typeface="Calibri" panose="020F0502020204030204" pitchFamily="34" charset="0"/>
              </a:defRPr>
            </a:lvl1pPr>
          </a:lstStyle>
          <a:p>
            <a:r>
              <a:rPr lang="en-GB" sz="2400" dirty="0"/>
              <a:t>June</a:t>
            </a:r>
          </a:p>
        </p:txBody>
      </p:sp>
    </p:spTree>
    <p:extLst>
      <p:ext uri="{BB962C8B-B14F-4D97-AF65-F5344CB8AC3E}">
        <p14:creationId xmlns:p14="http://schemas.microsoft.com/office/powerpoint/2010/main" val="3937317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5A3126-E96D-E03D-E408-C0DD729FFF6A}"/>
              </a:ext>
            </a:extLst>
          </p:cNvPr>
          <p:cNvSpPr>
            <a:spLocks noGrp="1"/>
          </p:cNvSpPr>
          <p:nvPr>
            <p:ph type="title"/>
          </p:nvPr>
        </p:nvSpPr>
        <p:spPr/>
        <p:txBody>
          <a:bodyPr/>
          <a:lstStyle/>
          <a:p>
            <a:r>
              <a:rPr lang="en-US" dirty="0"/>
              <a:t>Isn’t o11y logs and alerts?</a:t>
            </a:r>
          </a:p>
        </p:txBody>
      </p:sp>
      <p:pic>
        <p:nvPicPr>
          <p:cNvPr id="4" name="Picture 3">
            <a:extLst>
              <a:ext uri="{FF2B5EF4-FFF2-40B4-BE49-F238E27FC236}">
                <a16:creationId xmlns:a16="http://schemas.microsoft.com/office/drawing/2014/main" id="{275326B9-832A-A96C-D4E1-BE0067CBD527}"/>
              </a:ext>
            </a:extLst>
          </p:cNvPr>
          <p:cNvPicPr>
            <a:picLocks/>
          </p:cNvPicPr>
          <p:nvPr/>
        </p:nvPicPr>
        <p:blipFill>
          <a:blip r:embed="rId2"/>
          <a:stretch>
            <a:fillRect/>
          </a:stretch>
        </p:blipFill>
        <p:spPr>
          <a:xfrm>
            <a:off x="1018746" y="2899033"/>
            <a:ext cx="1625600" cy="1625600"/>
          </a:xfrm>
          <a:prstGeom prst="rect">
            <a:avLst/>
          </a:prstGeom>
        </p:spPr>
      </p:pic>
    </p:spTree>
    <p:extLst>
      <p:ext uri="{BB962C8B-B14F-4D97-AF65-F5344CB8AC3E}">
        <p14:creationId xmlns:p14="http://schemas.microsoft.com/office/powerpoint/2010/main" val="3631934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5A3126-E96D-E03D-E408-C0DD729FFF6A}"/>
              </a:ext>
            </a:extLst>
          </p:cNvPr>
          <p:cNvSpPr>
            <a:spLocks noGrp="1"/>
          </p:cNvSpPr>
          <p:nvPr>
            <p:ph type="title"/>
          </p:nvPr>
        </p:nvSpPr>
        <p:spPr/>
        <p:txBody>
          <a:bodyPr/>
          <a:lstStyle/>
          <a:p>
            <a:r>
              <a:rPr lang="en-US" dirty="0"/>
              <a:t>Isn’t o11y logs and alerts?</a:t>
            </a:r>
          </a:p>
        </p:txBody>
      </p:sp>
      <p:pic>
        <p:nvPicPr>
          <p:cNvPr id="4" name="Picture 3">
            <a:extLst>
              <a:ext uri="{FF2B5EF4-FFF2-40B4-BE49-F238E27FC236}">
                <a16:creationId xmlns:a16="http://schemas.microsoft.com/office/drawing/2014/main" id="{275326B9-832A-A96C-D4E1-BE0067CBD527}"/>
              </a:ext>
            </a:extLst>
          </p:cNvPr>
          <p:cNvPicPr>
            <a:picLocks/>
          </p:cNvPicPr>
          <p:nvPr/>
        </p:nvPicPr>
        <p:blipFill>
          <a:blip r:embed="rId2"/>
          <a:stretch>
            <a:fillRect/>
          </a:stretch>
        </p:blipFill>
        <p:spPr>
          <a:xfrm>
            <a:off x="1018746" y="2899033"/>
            <a:ext cx="1625600" cy="1625600"/>
          </a:xfrm>
          <a:prstGeom prst="rect">
            <a:avLst/>
          </a:prstGeom>
        </p:spPr>
      </p:pic>
      <p:pic>
        <p:nvPicPr>
          <p:cNvPr id="5" name="Picture 4">
            <a:extLst>
              <a:ext uri="{FF2B5EF4-FFF2-40B4-BE49-F238E27FC236}">
                <a16:creationId xmlns:a16="http://schemas.microsoft.com/office/drawing/2014/main" id="{A1AE999D-ABF6-66C4-5C81-E84DFB49E733}"/>
              </a:ext>
            </a:extLst>
          </p:cNvPr>
          <p:cNvPicPr>
            <a:picLocks/>
          </p:cNvPicPr>
          <p:nvPr/>
        </p:nvPicPr>
        <p:blipFill>
          <a:blip r:embed="rId3"/>
          <a:stretch>
            <a:fillRect/>
          </a:stretch>
        </p:blipFill>
        <p:spPr>
          <a:xfrm>
            <a:off x="5170616" y="2977979"/>
            <a:ext cx="1625600" cy="1625600"/>
          </a:xfrm>
          <a:prstGeom prst="rect">
            <a:avLst/>
          </a:prstGeom>
        </p:spPr>
      </p:pic>
    </p:spTree>
    <p:extLst>
      <p:ext uri="{BB962C8B-B14F-4D97-AF65-F5344CB8AC3E}">
        <p14:creationId xmlns:p14="http://schemas.microsoft.com/office/powerpoint/2010/main" val="3995893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5A3126-E96D-E03D-E408-C0DD729FFF6A}"/>
              </a:ext>
            </a:extLst>
          </p:cNvPr>
          <p:cNvSpPr>
            <a:spLocks noGrp="1"/>
          </p:cNvSpPr>
          <p:nvPr>
            <p:ph type="title"/>
          </p:nvPr>
        </p:nvSpPr>
        <p:spPr/>
        <p:txBody>
          <a:bodyPr/>
          <a:lstStyle/>
          <a:p>
            <a:r>
              <a:rPr lang="en-US" dirty="0"/>
              <a:t>Isn’t o11y logs and alerts?</a:t>
            </a:r>
          </a:p>
        </p:txBody>
      </p:sp>
      <p:pic>
        <p:nvPicPr>
          <p:cNvPr id="4" name="Picture 3">
            <a:extLst>
              <a:ext uri="{FF2B5EF4-FFF2-40B4-BE49-F238E27FC236}">
                <a16:creationId xmlns:a16="http://schemas.microsoft.com/office/drawing/2014/main" id="{275326B9-832A-A96C-D4E1-BE0067CBD527}"/>
              </a:ext>
            </a:extLst>
          </p:cNvPr>
          <p:cNvPicPr>
            <a:picLocks/>
          </p:cNvPicPr>
          <p:nvPr/>
        </p:nvPicPr>
        <p:blipFill>
          <a:blip r:embed="rId2"/>
          <a:stretch>
            <a:fillRect/>
          </a:stretch>
        </p:blipFill>
        <p:spPr>
          <a:xfrm>
            <a:off x="1018746" y="2899033"/>
            <a:ext cx="1625600" cy="1625600"/>
          </a:xfrm>
          <a:prstGeom prst="rect">
            <a:avLst/>
          </a:prstGeom>
        </p:spPr>
      </p:pic>
      <p:pic>
        <p:nvPicPr>
          <p:cNvPr id="5" name="Picture 4">
            <a:extLst>
              <a:ext uri="{FF2B5EF4-FFF2-40B4-BE49-F238E27FC236}">
                <a16:creationId xmlns:a16="http://schemas.microsoft.com/office/drawing/2014/main" id="{A1AE999D-ABF6-66C4-5C81-E84DFB49E733}"/>
              </a:ext>
            </a:extLst>
          </p:cNvPr>
          <p:cNvPicPr>
            <a:picLocks/>
          </p:cNvPicPr>
          <p:nvPr/>
        </p:nvPicPr>
        <p:blipFill>
          <a:blip r:embed="rId3"/>
          <a:stretch>
            <a:fillRect/>
          </a:stretch>
        </p:blipFill>
        <p:spPr>
          <a:xfrm>
            <a:off x="5170616" y="2977979"/>
            <a:ext cx="1625600" cy="1625600"/>
          </a:xfrm>
          <a:prstGeom prst="rect">
            <a:avLst/>
          </a:prstGeom>
        </p:spPr>
      </p:pic>
      <p:pic>
        <p:nvPicPr>
          <p:cNvPr id="2" name="Picture 1">
            <a:extLst>
              <a:ext uri="{FF2B5EF4-FFF2-40B4-BE49-F238E27FC236}">
                <a16:creationId xmlns:a16="http://schemas.microsoft.com/office/drawing/2014/main" id="{9E15FC3F-A4DD-1D77-27D1-B1407C7A3E62}"/>
              </a:ext>
            </a:extLst>
          </p:cNvPr>
          <p:cNvPicPr>
            <a:picLocks/>
          </p:cNvPicPr>
          <p:nvPr/>
        </p:nvPicPr>
        <p:blipFill>
          <a:blip r:embed="rId4"/>
          <a:stretch>
            <a:fillRect/>
          </a:stretch>
        </p:blipFill>
        <p:spPr>
          <a:xfrm>
            <a:off x="9656119" y="2899033"/>
            <a:ext cx="1625600" cy="1625600"/>
          </a:xfrm>
          <a:prstGeom prst="rect">
            <a:avLst/>
          </a:prstGeom>
        </p:spPr>
      </p:pic>
    </p:spTree>
    <p:extLst>
      <p:ext uri="{BB962C8B-B14F-4D97-AF65-F5344CB8AC3E}">
        <p14:creationId xmlns:p14="http://schemas.microsoft.com/office/powerpoint/2010/main" val="2792493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08D8-9CEA-2ABC-6279-30D542134102}"/>
              </a:ext>
            </a:extLst>
          </p:cNvPr>
          <p:cNvSpPr>
            <a:spLocks noGrp="1"/>
          </p:cNvSpPr>
          <p:nvPr>
            <p:ph type="title"/>
          </p:nvPr>
        </p:nvSpPr>
        <p:spPr>
          <a:xfrm>
            <a:off x="814919" y="1367046"/>
            <a:ext cx="10562164" cy="4123911"/>
          </a:xfrm>
        </p:spPr>
        <p:txBody>
          <a:bodyPr anchor="ctr"/>
          <a:lstStyle/>
          <a:p>
            <a:r>
              <a:rPr lang="en-GB" sz="7200" dirty="0">
                <a:solidFill>
                  <a:srgbClr val="2E146F"/>
                </a:solidFill>
              </a:rPr>
              <a:t>What are logs?</a:t>
            </a:r>
          </a:p>
        </p:txBody>
      </p:sp>
      <p:sp>
        <p:nvSpPr>
          <p:cNvPr id="3" name="Title 1">
            <a:extLst>
              <a:ext uri="{FF2B5EF4-FFF2-40B4-BE49-F238E27FC236}">
                <a16:creationId xmlns:a16="http://schemas.microsoft.com/office/drawing/2014/main" id="{87833816-BF26-A663-759F-F91758FF5205}"/>
              </a:ext>
            </a:extLst>
          </p:cNvPr>
          <p:cNvSpPr txBox="1">
            <a:spLocks/>
          </p:cNvSpPr>
          <p:nvPr/>
        </p:nvSpPr>
        <p:spPr>
          <a:xfrm>
            <a:off x="967319" y="1519446"/>
            <a:ext cx="10562164" cy="4123911"/>
          </a:xfrm>
          <a:prstGeom prst="rect">
            <a:avLst/>
          </a:prstGeom>
        </p:spPr>
        <p:txBody>
          <a:bodyPr vert="horz" lIns="0" tIns="0" rIns="0" bIns="0" rtlCol="0" anchor="ctr">
            <a:noAutofit/>
          </a:bodyPr>
          <a:lstStyle>
            <a:lvl1pPr algn="l" defTabSz="914377" rtl="0" eaLnBrk="1" latinLnBrk="0" hangingPunct="1">
              <a:lnSpc>
                <a:spcPct val="90000"/>
              </a:lnSpc>
              <a:spcBef>
                <a:spcPct val="0"/>
              </a:spcBef>
              <a:buNone/>
              <a:defRPr sz="5333" b="0" i="0" kern="1200" spc="0" baseline="0">
                <a:solidFill>
                  <a:schemeClr val="tx2"/>
                </a:solidFill>
                <a:latin typeface="+mj-lt"/>
                <a:ea typeface="Calibri" panose="020F0502020204030204" pitchFamily="34" charset="0"/>
                <a:cs typeface="Calibri" panose="020F0502020204030204" pitchFamily="34" charset="0"/>
              </a:defRPr>
            </a:lvl1pPr>
          </a:lstStyle>
          <a:p>
            <a:endParaRPr lang="en-GB" sz="2400"/>
          </a:p>
        </p:txBody>
      </p:sp>
    </p:spTree>
    <p:extLst>
      <p:ext uri="{BB962C8B-B14F-4D97-AF65-F5344CB8AC3E}">
        <p14:creationId xmlns:p14="http://schemas.microsoft.com/office/powerpoint/2010/main" val="502499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5AC482A-26DA-CD17-965C-0E9E59771A51}"/>
              </a:ext>
            </a:extLst>
          </p:cNvPr>
          <p:cNvSpPr txBox="1">
            <a:spLocks/>
          </p:cNvSpPr>
          <p:nvPr/>
        </p:nvSpPr>
        <p:spPr>
          <a:xfrm>
            <a:off x="814918" y="898919"/>
            <a:ext cx="10562164" cy="3934338"/>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6200" dirty="0"/>
              <a:t>Logs* record </a:t>
            </a:r>
            <a:r>
              <a:rPr lang="en-US" sz="6200" dirty="0">
                <a:solidFill>
                  <a:schemeClr val="accent3"/>
                </a:solidFill>
              </a:rPr>
              <a:t>events</a:t>
            </a:r>
            <a:r>
              <a:rPr lang="en-US" sz="6200" dirty="0"/>
              <a:t> taking place in the </a:t>
            </a:r>
            <a:r>
              <a:rPr lang="en-US" sz="6200" dirty="0">
                <a:solidFill>
                  <a:schemeClr val="accent3"/>
                </a:solidFill>
              </a:rPr>
              <a:t>execution of a system </a:t>
            </a:r>
            <a:r>
              <a:rPr lang="en-US" sz="6200" dirty="0"/>
              <a:t>in order to provide an </a:t>
            </a:r>
            <a:r>
              <a:rPr lang="en-US" sz="6200" dirty="0">
                <a:solidFill>
                  <a:schemeClr val="accent3"/>
                </a:solidFill>
              </a:rPr>
              <a:t>audit trail...</a:t>
            </a:r>
            <a:endParaRPr lang="en-US" sz="6200" dirty="0"/>
          </a:p>
        </p:txBody>
      </p:sp>
      <p:sp>
        <p:nvSpPr>
          <p:cNvPr id="7" name="Title 2">
            <a:extLst>
              <a:ext uri="{FF2B5EF4-FFF2-40B4-BE49-F238E27FC236}">
                <a16:creationId xmlns:a16="http://schemas.microsoft.com/office/drawing/2014/main" id="{EFC25841-3BFC-039D-3D7D-FA6D841588E7}"/>
              </a:ext>
            </a:extLst>
          </p:cNvPr>
          <p:cNvSpPr txBox="1">
            <a:spLocks/>
          </p:cNvSpPr>
          <p:nvPr/>
        </p:nvSpPr>
        <p:spPr>
          <a:xfrm>
            <a:off x="1039889" y="5826612"/>
            <a:ext cx="10562164" cy="733845"/>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3200" dirty="0"/>
              <a:t>*https://</a:t>
            </a:r>
            <a:r>
              <a:rPr lang="en-US" sz="3200" dirty="0" err="1"/>
              <a:t>en.wikipedia.org</a:t>
            </a:r>
            <a:r>
              <a:rPr lang="en-US" sz="3200" dirty="0"/>
              <a:t>/wiki/Logging_(software)</a:t>
            </a:r>
          </a:p>
        </p:txBody>
      </p:sp>
    </p:spTree>
    <p:extLst>
      <p:ext uri="{BB962C8B-B14F-4D97-AF65-F5344CB8AC3E}">
        <p14:creationId xmlns:p14="http://schemas.microsoft.com/office/powerpoint/2010/main" val="3627961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5AC482A-26DA-CD17-965C-0E9E59771A51}"/>
              </a:ext>
            </a:extLst>
          </p:cNvPr>
          <p:cNvSpPr txBox="1">
            <a:spLocks/>
          </p:cNvSpPr>
          <p:nvPr/>
        </p:nvSpPr>
        <p:spPr>
          <a:xfrm>
            <a:off x="814918" y="898919"/>
            <a:ext cx="10562164" cy="3934338"/>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6200" dirty="0"/>
              <a:t>…that can be used to </a:t>
            </a:r>
            <a:r>
              <a:rPr lang="en-US" sz="6200" dirty="0">
                <a:solidFill>
                  <a:schemeClr val="accent2"/>
                </a:solidFill>
              </a:rPr>
              <a:t>understand</a:t>
            </a:r>
            <a:r>
              <a:rPr lang="en-US" sz="6200" dirty="0"/>
              <a:t> the activity of the system and to </a:t>
            </a:r>
            <a:r>
              <a:rPr lang="en-US" sz="6200" dirty="0">
                <a:solidFill>
                  <a:schemeClr val="accent3"/>
                </a:solidFill>
              </a:rPr>
              <a:t>diagnose</a:t>
            </a:r>
            <a:r>
              <a:rPr lang="en-US" sz="6200" dirty="0"/>
              <a:t> problems*</a:t>
            </a:r>
          </a:p>
        </p:txBody>
      </p:sp>
      <p:sp>
        <p:nvSpPr>
          <p:cNvPr id="7" name="Title 2">
            <a:extLst>
              <a:ext uri="{FF2B5EF4-FFF2-40B4-BE49-F238E27FC236}">
                <a16:creationId xmlns:a16="http://schemas.microsoft.com/office/drawing/2014/main" id="{EFC25841-3BFC-039D-3D7D-FA6D841588E7}"/>
              </a:ext>
            </a:extLst>
          </p:cNvPr>
          <p:cNvSpPr txBox="1">
            <a:spLocks/>
          </p:cNvSpPr>
          <p:nvPr/>
        </p:nvSpPr>
        <p:spPr>
          <a:xfrm>
            <a:off x="1039889" y="5826612"/>
            <a:ext cx="10562164" cy="733845"/>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3200" dirty="0"/>
              <a:t>*https://</a:t>
            </a:r>
            <a:r>
              <a:rPr lang="en-US" sz="3200" dirty="0" err="1"/>
              <a:t>en.wikipedia.org</a:t>
            </a:r>
            <a:r>
              <a:rPr lang="en-US" sz="3200" dirty="0"/>
              <a:t>/wiki/Logging_(software)</a:t>
            </a:r>
          </a:p>
        </p:txBody>
      </p:sp>
    </p:spTree>
    <p:extLst>
      <p:ext uri="{BB962C8B-B14F-4D97-AF65-F5344CB8AC3E}">
        <p14:creationId xmlns:p14="http://schemas.microsoft.com/office/powerpoint/2010/main" val="2844781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3146-DC61-E8BC-4B15-96BCB21FBFA9}"/>
              </a:ext>
            </a:extLst>
          </p:cNvPr>
          <p:cNvSpPr>
            <a:spLocks noGrp="1"/>
          </p:cNvSpPr>
          <p:nvPr>
            <p:ph type="title"/>
          </p:nvPr>
        </p:nvSpPr>
        <p:spPr/>
        <p:txBody>
          <a:bodyPr/>
          <a:lstStyle/>
          <a:p>
            <a:r>
              <a:rPr lang="en-US" sz="7500" dirty="0"/>
              <a:t>”Logs are the problem child of observability”</a:t>
            </a:r>
          </a:p>
        </p:txBody>
      </p:sp>
    </p:spTree>
    <p:extLst>
      <p:ext uri="{BB962C8B-B14F-4D97-AF65-F5344CB8AC3E}">
        <p14:creationId xmlns:p14="http://schemas.microsoft.com/office/powerpoint/2010/main" val="3949550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08D8-9CEA-2ABC-6279-30D542134102}"/>
              </a:ext>
            </a:extLst>
          </p:cNvPr>
          <p:cNvSpPr>
            <a:spLocks noGrp="1"/>
          </p:cNvSpPr>
          <p:nvPr>
            <p:ph type="title"/>
          </p:nvPr>
        </p:nvSpPr>
        <p:spPr>
          <a:xfrm>
            <a:off x="814919" y="1367046"/>
            <a:ext cx="10562164" cy="4123911"/>
          </a:xfrm>
        </p:spPr>
        <p:txBody>
          <a:bodyPr anchor="ctr"/>
          <a:lstStyle/>
          <a:p>
            <a:r>
              <a:rPr lang="en-GB" sz="7200" dirty="0">
                <a:solidFill>
                  <a:srgbClr val="2E146F"/>
                </a:solidFill>
              </a:rPr>
              <a:t>What are alerts?</a:t>
            </a:r>
          </a:p>
        </p:txBody>
      </p:sp>
      <p:sp>
        <p:nvSpPr>
          <p:cNvPr id="3" name="Title 1">
            <a:extLst>
              <a:ext uri="{FF2B5EF4-FFF2-40B4-BE49-F238E27FC236}">
                <a16:creationId xmlns:a16="http://schemas.microsoft.com/office/drawing/2014/main" id="{87833816-BF26-A663-759F-F91758FF5205}"/>
              </a:ext>
            </a:extLst>
          </p:cNvPr>
          <p:cNvSpPr txBox="1">
            <a:spLocks/>
          </p:cNvSpPr>
          <p:nvPr/>
        </p:nvSpPr>
        <p:spPr>
          <a:xfrm>
            <a:off x="967319" y="1519446"/>
            <a:ext cx="10562164" cy="4123911"/>
          </a:xfrm>
          <a:prstGeom prst="rect">
            <a:avLst/>
          </a:prstGeom>
        </p:spPr>
        <p:txBody>
          <a:bodyPr vert="horz" lIns="0" tIns="0" rIns="0" bIns="0" rtlCol="0" anchor="ctr">
            <a:noAutofit/>
          </a:bodyPr>
          <a:lstStyle>
            <a:lvl1pPr algn="l" defTabSz="914377" rtl="0" eaLnBrk="1" latinLnBrk="0" hangingPunct="1">
              <a:lnSpc>
                <a:spcPct val="90000"/>
              </a:lnSpc>
              <a:spcBef>
                <a:spcPct val="0"/>
              </a:spcBef>
              <a:buNone/>
              <a:defRPr sz="5333" b="0" i="0" kern="1200" spc="0" baseline="0">
                <a:solidFill>
                  <a:schemeClr val="tx2"/>
                </a:solidFill>
                <a:latin typeface="+mj-lt"/>
                <a:ea typeface="Calibri" panose="020F0502020204030204" pitchFamily="34" charset="0"/>
                <a:cs typeface="Calibri" panose="020F0502020204030204" pitchFamily="34" charset="0"/>
              </a:defRPr>
            </a:lvl1pPr>
          </a:lstStyle>
          <a:p>
            <a:endParaRPr lang="en-GB" sz="2400"/>
          </a:p>
        </p:txBody>
      </p:sp>
    </p:spTree>
    <p:extLst>
      <p:ext uri="{BB962C8B-B14F-4D97-AF65-F5344CB8AC3E}">
        <p14:creationId xmlns:p14="http://schemas.microsoft.com/office/powerpoint/2010/main" val="183992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5AC482A-26DA-CD17-965C-0E9E59771A51}"/>
              </a:ext>
            </a:extLst>
          </p:cNvPr>
          <p:cNvSpPr txBox="1">
            <a:spLocks/>
          </p:cNvSpPr>
          <p:nvPr/>
        </p:nvSpPr>
        <p:spPr>
          <a:xfrm>
            <a:off x="814918" y="898919"/>
            <a:ext cx="10562164" cy="3934338"/>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GB" dirty="0"/>
              <a:t>Alerts* help us to </a:t>
            </a:r>
            <a:r>
              <a:rPr lang="en-GB" dirty="0">
                <a:solidFill>
                  <a:schemeClr val="accent3"/>
                </a:solidFill>
              </a:rPr>
              <a:t>identify</a:t>
            </a:r>
            <a:r>
              <a:rPr lang="en-GB" dirty="0"/>
              <a:t> ongoing or upcoming </a:t>
            </a:r>
            <a:r>
              <a:rPr lang="en-GB" dirty="0">
                <a:solidFill>
                  <a:schemeClr val="accent3"/>
                </a:solidFill>
              </a:rPr>
              <a:t>issues</a:t>
            </a:r>
            <a:r>
              <a:rPr lang="en-GB" dirty="0"/>
              <a:t> that we may get within our </a:t>
            </a:r>
            <a:r>
              <a:rPr lang="en-GB" strike="sngStrike" dirty="0"/>
              <a:t>data </a:t>
            </a:r>
            <a:r>
              <a:rPr lang="en-GB" strike="sngStrike" dirty="0" err="1"/>
              <a:t>center</a:t>
            </a:r>
            <a:r>
              <a:rPr lang="en-GB" strike="sngStrike" dirty="0"/>
              <a:t> </a:t>
            </a:r>
            <a:r>
              <a:rPr lang="en-GB" dirty="0"/>
              <a:t>software systems…</a:t>
            </a:r>
            <a:endParaRPr lang="en-US" sz="6200" strike="sngStrike" dirty="0"/>
          </a:p>
        </p:txBody>
      </p:sp>
      <p:sp>
        <p:nvSpPr>
          <p:cNvPr id="7" name="Title 2">
            <a:extLst>
              <a:ext uri="{FF2B5EF4-FFF2-40B4-BE49-F238E27FC236}">
                <a16:creationId xmlns:a16="http://schemas.microsoft.com/office/drawing/2014/main" id="{EFC25841-3BFC-039D-3D7D-FA6D841588E7}"/>
              </a:ext>
            </a:extLst>
          </p:cNvPr>
          <p:cNvSpPr txBox="1">
            <a:spLocks/>
          </p:cNvSpPr>
          <p:nvPr/>
        </p:nvSpPr>
        <p:spPr>
          <a:xfrm>
            <a:off x="1039889" y="5592158"/>
            <a:ext cx="10562164" cy="733845"/>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3200" dirty="0"/>
              <a:t>*https://</a:t>
            </a:r>
            <a:r>
              <a:rPr lang="en-US" sz="3200" dirty="0" err="1"/>
              <a:t>social.technet.microsoft.com</a:t>
            </a:r>
            <a:r>
              <a:rPr lang="en-US" sz="3200" dirty="0"/>
              <a:t>/wiki/contents/articles/53579.scom-alert-basics.aspx</a:t>
            </a:r>
          </a:p>
        </p:txBody>
      </p:sp>
    </p:spTree>
    <p:extLst>
      <p:ext uri="{BB962C8B-B14F-4D97-AF65-F5344CB8AC3E}">
        <p14:creationId xmlns:p14="http://schemas.microsoft.com/office/powerpoint/2010/main" val="216957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5AC482A-26DA-CD17-965C-0E9E59771A51}"/>
              </a:ext>
            </a:extLst>
          </p:cNvPr>
          <p:cNvSpPr txBox="1">
            <a:spLocks/>
          </p:cNvSpPr>
          <p:nvPr/>
        </p:nvSpPr>
        <p:spPr>
          <a:xfrm>
            <a:off x="814918" y="898919"/>
            <a:ext cx="10562164" cy="3934338"/>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6200" dirty="0"/>
              <a:t>…</a:t>
            </a:r>
            <a:r>
              <a:rPr lang="en-GB" dirty="0"/>
              <a:t>It is important to fully </a:t>
            </a:r>
            <a:r>
              <a:rPr lang="en-GB" dirty="0">
                <a:solidFill>
                  <a:schemeClr val="accent2"/>
                </a:solidFill>
              </a:rPr>
              <a:t>understand</a:t>
            </a:r>
            <a:r>
              <a:rPr lang="en-GB" dirty="0"/>
              <a:t> the meaning of the alert(s) that we receive before taking any action</a:t>
            </a:r>
            <a:endParaRPr lang="en-US" sz="6200" strike="sngStrike" dirty="0"/>
          </a:p>
        </p:txBody>
      </p:sp>
      <p:sp>
        <p:nvSpPr>
          <p:cNvPr id="7" name="Title 2">
            <a:extLst>
              <a:ext uri="{FF2B5EF4-FFF2-40B4-BE49-F238E27FC236}">
                <a16:creationId xmlns:a16="http://schemas.microsoft.com/office/drawing/2014/main" id="{EFC25841-3BFC-039D-3D7D-FA6D841588E7}"/>
              </a:ext>
            </a:extLst>
          </p:cNvPr>
          <p:cNvSpPr txBox="1">
            <a:spLocks/>
          </p:cNvSpPr>
          <p:nvPr/>
        </p:nvSpPr>
        <p:spPr>
          <a:xfrm>
            <a:off x="1039889" y="5592158"/>
            <a:ext cx="10562164" cy="733845"/>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3200" dirty="0"/>
              <a:t>*https://</a:t>
            </a:r>
            <a:r>
              <a:rPr lang="en-US" sz="3200" dirty="0" err="1"/>
              <a:t>social.technet.microsoft.com</a:t>
            </a:r>
            <a:r>
              <a:rPr lang="en-US" sz="3200" dirty="0"/>
              <a:t>/wiki/contents/articles/53579.scom-alert-basics.aspx</a:t>
            </a:r>
          </a:p>
        </p:txBody>
      </p:sp>
    </p:spTree>
    <p:extLst>
      <p:ext uri="{BB962C8B-B14F-4D97-AF65-F5344CB8AC3E}">
        <p14:creationId xmlns:p14="http://schemas.microsoft.com/office/powerpoint/2010/main" val="3347359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B36727-94D6-CDBA-36C5-9A25849C8143}"/>
              </a:ext>
            </a:extLst>
          </p:cNvPr>
          <p:cNvSpPr>
            <a:spLocks noGrp="1"/>
          </p:cNvSpPr>
          <p:nvPr>
            <p:ph type="title"/>
          </p:nvPr>
        </p:nvSpPr>
        <p:spPr>
          <a:xfrm>
            <a:off x="4519789" y="3034974"/>
            <a:ext cx="7672211" cy="656111"/>
          </a:xfrm>
        </p:spPr>
        <p:txBody>
          <a:bodyPr/>
          <a:lstStyle/>
          <a:p>
            <a:r>
              <a:rPr lang="en-US" sz="7500" dirty="0"/>
              <a:t>Observability</a:t>
            </a:r>
          </a:p>
        </p:txBody>
      </p:sp>
      <p:sp>
        <p:nvSpPr>
          <p:cNvPr id="4" name="Title 4">
            <a:extLst>
              <a:ext uri="{FF2B5EF4-FFF2-40B4-BE49-F238E27FC236}">
                <a16:creationId xmlns:a16="http://schemas.microsoft.com/office/drawing/2014/main" id="{525980FD-10EC-13BF-EF2F-1C00C7A9B1D3}"/>
              </a:ext>
            </a:extLst>
          </p:cNvPr>
          <p:cNvSpPr txBox="1">
            <a:spLocks/>
          </p:cNvSpPr>
          <p:nvPr/>
        </p:nvSpPr>
        <p:spPr>
          <a:xfrm>
            <a:off x="377292" y="3044114"/>
            <a:ext cx="2670101" cy="1210059"/>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4000" b="0" i="0" kern="1200" spc="0" baseline="0">
                <a:gradFill>
                  <a:gsLst>
                    <a:gs pos="100000">
                      <a:schemeClr val="accent2"/>
                    </a:gs>
                    <a:gs pos="60000">
                      <a:schemeClr val="accent1"/>
                    </a:gs>
                    <a:gs pos="0">
                      <a:schemeClr val="tx2"/>
                    </a:gs>
                  </a:gsLst>
                  <a:lin ang="2700000" scaled="0"/>
                </a:gradFill>
                <a:latin typeface="+mj-lt"/>
                <a:ea typeface="Buenos Aires" pitchFamily="2" charset="77"/>
                <a:cs typeface="Iris Circular TT Medium" panose="020B0604020101010102" pitchFamily="34" charset="77"/>
              </a:defRPr>
            </a:lvl1pPr>
          </a:lstStyle>
          <a:p>
            <a:r>
              <a:rPr lang="en-US" sz="7500" dirty="0"/>
              <a:t>o11y</a:t>
            </a:r>
          </a:p>
        </p:txBody>
      </p:sp>
      <p:sp>
        <p:nvSpPr>
          <p:cNvPr id="5" name="Equals 4">
            <a:extLst>
              <a:ext uri="{FF2B5EF4-FFF2-40B4-BE49-F238E27FC236}">
                <a16:creationId xmlns:a16="http://schemas.microsoft.com/office/drawing/2014/main" id="{F5F65F94-8152-440B-E50C-AE7DC654B7E9}"/>
              </a:ext>
            </a:extLst>
          </p:cNvPr>
          <p:cNvSpPr/>
          <p:nvPr/>
        </p:nvSpPr>
        <p:spPr>
          <a:xfrm>
            <a:off x="3047394" y="3034973"/>
            <a:ext cx="1027833" cy="1219200"/>
          </a:xfrm>
          <a:prstGeom prst="mathEqual">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4021199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08D8-9CEA-2ABC-6279-30D542134102}"/>
              </a:ext>
            </a:extLst>
          </p:cNvPr>
          <p:cNvSpPr>
            <a:spLocks noGrp="1"/>
          </p:cNvSpPr>
          <p:nvPr>
            <p:ph type="title"/>
          </p:nvPr>
        </p:nvSpPr>
        <p:spPr>
          <a:xfrm>
            <a:off x="814919" y="1367046"/>
            <a:ext cx="10562164" cy="4123911"/>
          </a:xfrm>
        </p:spPr>
        <p:txBody>
          <a:bodyPr anchor="ctr"/>
          <a:lstStyle/>
          <a:p>
            <a:r>
              <a:rPr lang="en-GB" sz="7200" dirty="0">
                <a:solidFill>
                  <a:srgbClr val="2E146F"/>
                </a:solidFill>
              </a:rPr>
              <a:t>What is observability?</a:t>
            </a:r>
          </a:p>
        </p:txBody>
      </p:sp>
      <p:sp>
        <p:nvSpPr>
          <p:cNvPr id="3" name="Title 1">
            <a:extLst>
              <a:ext uri="{FF2B5EF4-FFF2-40B4-BE49-F238E27FC236}">
                <a16:creationId xmlns:a16="http://schemas.microsoft.com/office/drawing/2014/main" id="{87833816-BF26-A663-759F-F91758FF5205}"/>
              </a:ext>
            </a:extLst>
          </p:cNvPr>
          <p:cNvSpPr txBox="1">
            <a:spLocks/>
          </p:cNvSpPr>
          <p:nvPr/>
        </p:nvSpPr>
        <p:spPr>
          <a:xfrm>
            <a:off x="967319" y="1519446"/>
            <a:ext cx="10562164" cy="4123911"/>
          </a:xfrm>
          <a:prstGeom prst="rect">
            <a:avLst/>
          </a:prstGeom>
        </p:spPr>
        <p:txBody>
          <a:bodyPr vert="horz" lIns="0" tIns="0" rIns="0" bIns="0" rtlCol="0" anchor="ctr">
            <a:noAutofit/>
          </a:bodyPr>
          <a:lstStyle>
            <a:lvl1pPr algn="l" defTabSz="914377" rtl="0" eaLnBrk="1" latinLnBrk="0" hangingPunct="1">
              <a:lnSpc>
                <a:spcPct val="90000"/>
              </a:lnSpc>
              <a:spcBef>
                <a:spcPct val="0"/>
              </a:spcBef>
              <a:buNone/>
              <a:defRPr sz="5333" b="0" i="0" kern="1200" spc="0" baseline="0">
                <a:solidFill>
                  <a:schemeClr val="tx2"/>
                </a:solidFill>
                <a:latin typeface="+mj-lt"/>
                <a:ea typeface="Calibri" panose="020F0502020204030204" pitchFamily="34" charset="0"/>
                <a:cs typeface="Calibri" panose="020F0502020204030204" pitchFamily="34" charset="0"/>
              </a:defRPr>
            </a:lvl1pPr>
          </a:lstStyle>
          <a:p>
            <a:endParaRPr lang="en-GB" sz="2400"/>
          </a:p>
        </p:txBody>
      </p:sp>
    </p:spTree>
    <p:extLst>
      <p:ext uri="{BB962C8B-B14F-4D97-AF65-F5344CB8AC3E}">
        <p14:creationId xmlns:p14="http://schemas.microsoft.com/office/powerpoint/2010/main" val="3473397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450608-8637-E8E1-EAA6-445921A4AD23}"/>
              </a:ext>
            </a:extLst>
          </p:cNvPr>
          <p:cNvSpPr>
            <a:spLocks noGrp="1"/>
          </p:cNvSpPr>
          <p:nvPr>
            <p:ph type="title"/>
          </p:nvPr>
        </p:nvSpPr>
        <p:spPr/>
        <p:txBody>
          <a:bodyPr/>
          <a:lstStyle/>
          <a:p>
            <a:r>
              <a:rPr lang="en-US" sz="6200" dirty="0"/>
              <a:t>Observability is the ability to </a:t>
            </a:r>
            <a:r>
              <a:rPr lang="en-US" sz="6200" dirty="0">
                <a:solidFill>
                  <a:schemeClr val="accent3"/>
                </a:solidFill>
              </a:rPr>
              <a:t>understand</a:t>
            </a:r>
            <a:r>
              <a:rPr lang="en-US" sz="6200" dirty="0"/>
              <a:t> how a software system is </a:t>
            </a:r>
            <a:r>
              <a:rPr lang="en-US" sz="6200" dirty="0">
                <a:solidFill>
                  <a:schemeClr val="accent3"/>
                </a:solidFill>
              </a:rPr>
              <a:t>behaving internally</a:t>
            </a:r>
            <a:r>
              <a:rPr lang="en-US" sz="6200" dirty="0"/>
              <a:t> by evaluating its </a:t>
            </a:r>
            <a:r>
              <a:rPr lang="en-US" sz="6200" dirty="0">
                <a:solidFill>
                  <a:schemeClr val="accent3"/>
                </a:solidFill>
              </a:rPr>
              <a:t>outputs</a:t>
            </a:r>
            <a:r>
              <a:rPr lang="en-US" sz="6200" dirty="0"/>
              <a:t>.</a:t>
            </a:r>
          </a:p>
        </p:txBody>
      </p:sp>
    </p:spTree>
    <p:extLst>
      <p:ext uri="{BB962C8B-B14F-4D97-AF65-F5344CB8AC3E}">
        <p14:creationId xmlns:p14="http://schemas.microsoft.com/office/powerpoint/2010/main" val="2931518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08D8-9CEA-2ABC-6279-30D542134102}"/>
              </a:ext>
            </a:extLst>
          </p:cNvPr>
          <p:cNvSpPr>
            <a:spLocks noGrp="1"/>
          </p:cNvSpPr>
          <p:nvPr>
            <p:ph type="title"/>
          </p:nvPr>
        </p:nvSpPr>
        <p:spPr>
          <a:xfrm>
            <a:off x="814918" y="1367046"/>
            <a:ext cx="10965189" cy="4123911"/>
          </a:xfrm>
        </p:spPr>
        <p:txBody>
          <a:bodyPr anchor="ctr"/>
          <a:lstStyle/>
          <a:p>
            <a:r>
              <a:rPr lang="en-GB" sz="7200" dirty="0">
                <a:solidFill>
                  <a:srgbClr val="2E146F"/>
                </a:solidFill>
              </a:rPr>
              <a:t>O11y is a fancy word for “testing in production”</a:t>
            </a:r>
          </a:p>
        </p:txBody>
      </p:sp>
      <p:sp>
        <p:nvSpPr>
          <p:cNvPr id="3" name="Title 1">
            <a:extLst>
              <a:ext uri="{FF2B5EF4-FFF2-40B4-BE49-F238E27FC236}">
                <a16:creationId xmlns:a16="http://schemas.microsoft.com/office/drawing/2014/main" id="{87833816-BF26-A663-759F-F91758FF5205}"/>
              </a:ext>
            </a:extLst>
          </p:cNvPr>
          <p:cNvSpPr txBox="1">
            <a:spLocks/>
          </p:cNvSpPr>
          <p:nvPr/>
        </p:nvSpPr>
        <p:spPr>
          <a:xfrm>
            <a:off x="967319" y="1519446"/>
            <a:ext cx="10562164" cy="4123911"/>
          </a:xfrm>
          <a:prstGeom prst="rect">
            <a:avLst/>
          </a:prstGeom>
        </p:spPr>
        <p:txBody>
          <a:bodyPr vert="horz" lIns="0" tIns="0" rIns="0" bIns="0" rtlCol="0" anchor="ctr">
            <a:noAutofit/>
          </a:bodyPr>
          <a:lstStyle>
            <a:lvl1pPr algn="l" defTabSz="914377" rtl="0" eaLnBrk="1" latinLnBrk="0" hangingPunct="1">
              <a:lnSpc>
                <a:spcPct val="90000"/>
              </a:lnSpc>
              <a:spcBef>
                <a:spcPct val="0"/>
              </a:spcBef>
              <a:buNone/>
              <a:defRPr sz="5333" b="0" i="0" kern="1200" spc="0" baseline="0">
                <a:solidFill>
                  <a:schemeClr val="tx2"/>
                </a:solidFill>
                <a:latin typeface="+mj-lt"/>
                <a:ea typeface="Calibri" panose="020F0502020204030204" pitchFamily="34" charset="0"/>
                <a:cs typeface="Calibri" panose="020F0502020204030204" pitchFamily="34" charset="0"/>
              </a:defRPr>
            </a:lvl1pPr>
          </a:lstStyle>
          <a:p>
            <a:endParaRPr lang="en-GB" sz="2400"/>
          </a:p>
        </p:txBody>
      </p:sp>
    </p:spTree>
    <p:extLst>
      <p:ext uri="{BB962C8B-B14F-4D97-AF65-F5344CB8AC3E}">
        <p14:creationId xmlns:p14="http://schemas.microsoft.com/office/powerpoint/2010/main" val="2647521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7690-0879-743F-1AC0-560BADD61002}"/>
              </a:ext>
            </a:extLst>
          </p:cNvPr>
          <p:cNvSpPr>
            <a:spLocks noGrp="1"/>
          </p:cNvSpPr>
          <p:nvPr>
            <p:ph type="title"/>
          </p:nvPr>
        </p:nvSpPr>
        <p:spPr>
          <a:xfrm>
            <a:off x="566530" y="869330"/>
            <a:ext cx="11290853" cy="5253174"/>
          </a:xfrm>
        </p:spPr>
        <p:txBody>
          <a:bodyPr/>
          <a:lstStyle/>
          <a:p>
            <a:r>
              <a:rPr lang="en-US" sz="7500" dirty="0"/>
              <a:t>”O11y is about understanding the health of the customer transactions”</a:t>
            </a:r>
          </a:p>
        </p:txBody>
      </p:sp>
    </p:spTree>
    <p:extLst>
      <p:ext uri="{BB962C8B-B14F-4D97-AF65-F5344CB8AC3E}">
        <p14:creationId xmlns:p14="http://schemas.microsoft.com/office/powerpoint/2010/main" val="636020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4AF6F-A417-88DB-55E7-FF10137BA5AE}"/>
              </a:ext>
            </a:extLst>
          </p:cNvPr>
          <p:cNvSpPr>
            <a:spLocks noGrp="1"/>
          </p:cNvSpPr>
          <p:nvPr>
            <p:ph type="title"/>
          </p:nvPr>
        </p:nvSpPr>
        <p:spPr/>
        <p:txBody>
          <a:bodyPr/>
          <a:lstStyle/>
          <a:p>
            <a:r>
              <a:rPr lang="en-US" sz="7500" dirty="0"/>
              <a:t>Observability is a </a:t>
            </a:r>
            <a:r>
              <a:rPr lang="en-US" sz="7500" dirty="0">
                <a:solidFill>
                  <a:schemeClr val="accent3"/>
                </a:solidFill>
              </a:rPr>
              <a:t>state</a:t>
            </a:r>
            <a:r>
              <a:rPr lang="en-US" sz="7500" dirty="0"/>
              <a:t> of the system. </a:t>
            </a:r>
          </a:p>
        </p:txBody>
      </p:sp>
    </p:spTree>
    <p:extLst>
      <p:ext uri="{BB962C8B-B14F-4D97-AF65-F5344CB8AC3E}">
        <p14:creationId xmlns:p14="http://schemas.microsoft.com/office/powerpoint/2010/main" val="1720461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8B58C-9455-2FE4-EDA5-B765242922BD}"/>
              </a:ext>
            </a:extLst>
          </p:cNvPr>
          <p:cNvSpPr>
            <a:spLocks noGrp="1"/>
          </p:cNvSpPr>
          <p:nvPr>
            <p:ph type="title"/>
          </p:nvPr>
        </p:nvSpPr>
        <p:spPr/>
        <p:txBody>
          <a:bodyPr/>
          <a:lstStyle/>
          <a:p>
            <a:r>
              <a:rPr lang="en-US" sz="7500" dirty="0"/>
              <a:t>Charity Majors </a:t>
            </a:r>
            <a:r>
              <a:rPr lang="en-US" sz="7500" strike="sngStrike" dirty="0"/>
              <a:t>coined </a:t>
            </a:r>
            <a:r>
              <a:rPr lang="en-US" sz="7500" dirty="0"/>
              <a:t>borrowed the term for Software.</a:t>
            </a:r>
          </a:p>
        </p:txBody>
      </p:sp>
    </p:spTree>
    <p:extLst>
      <p:ext uri="{BB962C8B-B14F-4D97-AF65-F5344CB8AC3E}">
        <p14:creationId xmlns:p14="http://schemas.microsoft.com/office/powerpoint/2010/main" val="3949157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table&#10;&#10;Description automatically generated">
            <a:extLst>
              <a:ext uri="{FF2B5EF4-FFF2-40B4-BE49-F238E27FC236}">
                <a16:creationId xmlns:a16="http://schemas.microsoft.com/office/drawing/2014/main" id="{EE93D3E1-8126-E253-802E-0E3CFB4AC42A}"/>
              </a:ext>
            </a:extLst>
          </p:cNvPr>
          <p:cNvPicPr>
            <a:picLocks noChangeAspect="1"/>
          </p:cNvPicPr>
          <p:nvPr/>
        </p:nvPicPr>
        <p:blipFill>
          <a:blip r:embed="rId2"/>
          <a:stretch>
            <a:fillRect/>
          </a:stretch>
        </p:blipFill>
        <p:spPr>
          <a:xfrm>
            <a:off x="1614123" y="-268013"/>
            <a:ext cx="8664994" cy="6910333"/>
          </a:xfrm>
          <a:prstGeom prst="rect">
            <a:avLst/>
          </a:prstGeom>
          <a:noFill/>
        </p:spPr>
      </p:pic>
    </p:spTree>
    <p:extLst>
      <p:ext uri="{BB962C8B-B14F-4D97-AF65-F5344CB8AC3E}">
        <p14:creationId xmlns:p14="http://schemas.microsoft.com/office/powerpoint/2010/main" val="3093425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0421F-9475-FF88-BD80-7A76FDCB68FE}"/>
              </a:ext>
            </a:extLst>
          </p:cNvPr>
          <p:cNvSpPr>
            <a:spLocks noGrp="1"/>
          </p:cNvSpPr>
          <p:nvPr>
            <p:ph type="title"/>
          </p:nvPr>
        </p:nvSpPr>
        <p:spPr/>
        <p:txBody>
          <a:bodyPr/>
          <a:lstStyle/>
          <a:p>
            <a:r>
              <a:rPr lang="en-US" sz="7500" dirty="0"/>
              <a:t>Mindset, tooling, instrumentation</a:t>
            </a:r>
          </a:p>
        </p:txBody>
      </p:sp>
    </p:spTree>
    <p:extLst>
      <p:ext uri="{BB962C8B-B14F-4D97-AF65-F5344CB8AC3E}">
        <p14:creationId xmlns:p14="http://schemas.microsoft.com/office/powerpoint/2010/main" val="4230316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0421F-9475-FF88-BD80-7A76FDCB68FE}"/>
              </a:ext>
            </a:extLst>
          </p:cNvPr>
          <p:cNvSpPr>
            <a:spLocks noGrp="1"/>
          </p:cNvSpPr>
          <p:nvPr>
            <p:ph type="title"/>
          </p:nvPr>
        </p:nvSpPr>
        <p:spPr/>
        <p:txBody>
          <a:bodyPr/>
          <a:lstStyle/>
          <a:p>
            <a:r>
              <a:rPr lang="en-US" sz="7500" dirty="0"/>
              <a:t>OK, how do I make systems observable?</a:t>
            </a:r>
          </a:p>
        </p:txBody>
      </p:sp>
    </p:spTree>
    <p:extLst>
      <p:ext uri="{BB962C8B-B14F-4D97-AF65-F5344CB8AC3E}">
        <p14:creationId xmlns:p14="http://schemas.microsoft.com/office/powerpoint/2010/main" val="2427270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FAC-CDA7-50F9-B39C-893E8AEB354D}"/>
              </a:ext>
            </a:extLst>
          </p:cNvPr>
          <p:cNvSpPr>
            <a:spLocks noGrp="1"/>
          </p:cNvSpPr>
          <p:nvPr>
            <p:ph type="title"/>
          </p:nvPr>
        </p:nvSpPr>
        <p:spPr/>
        <p:txBody>
          <a:bodyPr/>
          <a:lstStyle/>
          <a:p>
            <a:r>
              <a:rPr lang="en-US" sz="7500" dirty="0"/>
              <a:t>Making systems observable doesn’t happen by accident</a:t>
            </a:r>
          </a:p>
        </p:txBody>
      </p:sp>
    </p:spTree>
    <p:extLst>
      <p:ext uri="{BB962C8B-B14F-4D97-AF65-F5344CB8AC3E}">
        <p14:creationId xmlns:p14="http://schemas.microsoft.com/office/powerpoint/2010/main" val="2226958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ED366C-9AF8-3757-21F2-FB71099F379F}"/>
              </a:ext>
            </a:extLst>
          </p:cNvPr>
          <p:cNvPicPr>
            <a:picLocks noChangeAspect="1"/>
          </p:cNvPicPr>
          <p:nvPr/>
        </p:nvPicPr>
        <p:blipFill>
          <a:blip r:embed="rId3"/>
          <a:stretch>
            <a:fillRect/>
          </a:stretch>
        </p:blipFill>
        <p:spPr>
          <a:xfrm>
            <a:off x="5129315" y="979221"/>
            <a:ext cx="6597172" cy="5087105"/>
          </a:xfrm>
          <a:prstGeom prst="rect">
            <a:avLst/>
          </a:prstGeom>
        </p:spPr>
      </p:pic>
      <p:sp>
        <p:nvSpPr>
          <p:cNvPr id="5" name="Title 4">
            <a:extLst>
              <a:ext uri="{FF2B5EF4-FFF2-40B4-BE49-F238E27FC236}">
                <a16:creationId xmlns:a16="http://schemas.microsoft.com/office/drawing/2014/main" id="{455A2808-46EE-D84C-F4E2-EE84284F3372}"/>
              </a:ext>
            </a:extLst>
          </p:cNvPr>
          <p:cNvSpPr>
            <a:spLocks noGrp="1"/>
          </p:cNvSpPr>
          <p:nvPr>
            <p:ph type="title"/>
          </p:nvPr>
        </p:nvSpPr>
        <p:spPr>
          <a:xfrm>
            <a:off x="1005750" y="2679118"/>
            <a:ext cx="10562164" cy="1465499"/>
          </a:xfrm>
        </p:spPr>
        <p:txBody>
          <a:bodyPr/>
          <a:lstStyle/>
          <a:p>
            <a:r>
              <a:rPr lang="en-US" sz="7500" dirty="0"/>
              <a:t>o11y</a:t>
            </a:r>
          </a:p>
        </p:txBody>
      </p:sp>
      <p:sp>
        <p:nvSpPr>
          <p:cNvPr id="6" name="Equals 5">
            <a:extLst>
              <a:ext uri="{FF2B5EF4-FFF2-40B4-BE49-F238E27FC236}">
                <a16:creationId xmlns:a16="http://schemas.microsoft.com/office/drawing/2014/main" id="{C4347444-5DFE-79EB-0A62-12AE31265D3A}"/>
              </a:ext>
            </a:extLst>
          </p:cNvPr>
          <p:cNvSpPr/>
          <p:nvPr/>
        </p:nvSpPr>
        <p:spPr>
          <a:xfrm>
            <a:off x="3560257" y="2725628"/>
            <a:ext cx="1219200" cy="1219200"/>
          </a:xfrm>
          <a:prstGeom prst="mathEqual">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3615048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0421F-9475-FF88-BD80-7A76FDCB68FE}"/>
              </a:ext>
            </a:extLst>
          </p:cNvPr>
          <p:cNvSpPr>
            <a:spLocks noGrp="1"/>
          </p:cNvSpPr>
          <p:nvPr>
            <p:ph type="title"/>
          </p:nvPr>
        </p:nvSpPr>
        <p:spPr/>
        <p:txBody>
          <a:bodyPr/>
          <a:lstStyle/>
          <a:p>
            <a:r>
              <a:rPr lang="en-US" sz="7500" dirty="0"/>
              <a:t>Distributed systems make things a lot harder</a:t>
            </a:r>
          </a:p>
        </p:txBody>
      </p:sp>
    </p:spTree>
    <p:extLst>
      <p:ext uri="{BB962C8B-B14F-4D97-AF65-F5344CB8AC3E}">
        <p14:creationId xmlns:p14="http://schemas.microsoft.com/office/powerpoint/2010/main" val="3556303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73783C0-7160-C446-A1FE-CFE7BEDEBE0A}"/>
              </a:ext>
            </a:extLst>
          </p:cNvPr>
          <p:cNvPicPr>
            <a:picLocks noGrp="1" noChangeAspect="1"/>
          </p:cNvPicPr>
          <p:nvPr>
            <p:ph idx="1"/>
          </p:nvPr>
        </p:nvPicPr>
        <p:blipFill>
          <a:blip r:embed="rId3"/>
          <a:stretch>
            <a:fillRect/>
          </a:stretch>
        </p:blipFill>
        <p:spPr>
          <a:xfrm>
            <a:off x="3104153" y="1951038"/>
            <a:ext cx="5983695" cy="4056062"/>
          </a:xfrm>
          <a:prstGeom prst="rect">
            <a:avLst/>
          </a:prstGeom>
        </p:spPr>
      </p:pic>
      <p:sp>
        <p:nvSpPr>
          <p:cNvPr id="3" name="Title 2">
            <a:extLst>
              <a:ext uri="{FF2B5EF4-FFF2-40B4-BE49-F238E27FC236}">
                <a16:creationId xmlns:a16="http://schemas.microsoft.com/office/drawing/2014/main" id="{0BCDDA5D-B4DA-3349-B5EC-EA674C869DA1}"/>
              </a:ext>
            </a:extLst>
          </p:cNvPr>
          <p:cNvSpPr>
            <a:spLocks noGrp="1"/>
          </p:cNvSpPr>
          <p:nvPr>
            <p:ph type="title"/>
          </p:nvPr>
        </p:nvSpPr>
        <p:spPr/>
        <p:txBody>
          <a:bodyPr/>
          <a:lstStyle/>
          <a:p>
            <a:r>
              <a:rPr lang="en-US" dirty="0"/>
              <a:t>Little bits of code here &amp; there</a:t>
            </a:r>
          </a:p>
        </p:txBody>
      </p:sp>
    </p:spTree>
    <p:extLst>
      <p:ext uri="{BB962C8B-B14F-4D97-AF65-F5344CB8AC3E}">
        <p14:creationId xmlns:p14="http://schemas.microsoft.com/office/powerpoint/2010/main" val="336218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DDA5D-B4DA-3349-B5EC-EA674C869DA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68D6270-000A-9648-B5A6-F398E605367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BAB98A6-0F6F-8A49-9AAA-9A68799EF470}"/>
              </a:ext>
            </a:extLst>
          </p:cNvPr>
          <p:cNvPicPr>
            <a:picLocks noChangeAspect="1"/>
          </p:cNvPicPr>
          <p:nvPr/>
        </p:nvPicPr>
        <p:blipFill>
          <a:blip r:embed="rId3"/>
          <a:stretch>
            <a:fillRect/>
          </a:stretch>
        </p:blipFill>
        <p:spPr>
          <a:xfrm>
            <a:off x="1021695" y="276994"/>
            <a:ext cx="9328805" cy="6304011"/>
          </a:xfrm>
          <a:prstGeom prst="rect">
            <a:avLst/>
          </a:prstGeom>
        </p:spPr>
      </p:pic>
    </p:spTree>
    <p:extLst>
      <p:ext uri="{BB962C8B-B14F-4D97-AF65-F5344CB8AC3E}">
        <p14:creationId xmlns:p14="http://schemas.microsoft.com/office/powerpoint/2010/main" val="1233409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nut, bean, different, sale&#10;&#10;Description automatically generated">
            <a:extLst>
              <a:ext uri="{FF2B5EF4-FFF2-40B4-BE49-F238E27FC236}">
                <a16:creationId xmlns:a16="http://schemas.microsoft.com/office/drawing/2014/main" id="{3664B521-317B-4D42-8344-256E2F7E164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4419" r="-2" b="15447"/>
          <a:stretch/>
        </p:blipFill>
        <p:spPr>
          <a:xfrm>
            <a:off x="814918" y="1951567"/>
            <a:ext cx="10562167" cy="4055635"/>
          </a:xfrm>
          <a:noFill/>
        </p:spPr>
      </p:pic>
    </p:spTree>
    <p:extLst>
      <p:ext uri="{BB962C8B-B14F-4D97-AF65-F5344CB8AC3E}">
        <p14:creationId xmlns:p14="http://schemas.microsoft.com/office/powerpoint/2010/main" val="1384941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DDA5D-B4DA-3349-B5EC-EA674C869DA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68D6270-000A-9648-B5A6-F398E6053679}"/>
              </a:ext>
            </a:extLst>
          </p:cNvPr>
          <p:cNvSpPr>
            <a:spLocks noGrp="1"/>
          </p:cNvSpPr>
          <p:nvPr>
            <p:ph idx="1"/>
          </p:nvPr>
        </p:nvSpPr>
        <p:spPr/>
        <p:txBody>
          <a:bodyPr/>
          <a:lstStyle/>
          <a:p>
            <a:endParaRPr lang="en-US" dirty="0"/>
          </a:p>
        </p:txBody>
      </p:sp>
      <p:pic>
        <p:nvPicPr>
          <p:cNvPr id="2" name="Picture 1">
            <a:extLst>
              <a:ext uri="{FF2B5EF4-FFF2-40B4-BE49-F238E27FC236}">
                <a16:creationId xmlns:a16="http://schemas.microsoft.com/office/drawing/2014/main" id="{0F4BD25D-56EB-DA40-8FF7-EE2EEB409C86}"/>
              </a:ext>
            </a:extLst>
          </p:cNvPr>
          <p:cNvPicPr>
            <a:picLocks noChangeAspect="1"/>
          </p:cNvPicPr>
          <p:nvPr/>
        </p:nvPicPr>
        <p:blipFill>
          <a:blip r:embed="rId3"/>
          <a:stretch>
            <a:fillRect/>
          </a:stretch>
        </p:blipFill>
        <p:spPr>
          <a:xfrm>
            <a:off x="626992" y="704931"/>
            <a:ext cx="7315480" cy="2667283"/>
          </a:xfrm>
          <a:prstGeom prst="rect">
            <a:avLst/>
          </a:prstGeom>
        </p:spPr>
      </p:pic>
      <p:pic>
        <p:nvPicPr>
          <p:cNvPr id="6" name="Picture 5">
            <a:extLst>
              <a:ext uri="{FF2B5EF4-FFF2-40B4-BE49-F238E27FC236}">
                <a16:creationId xmlns:a16="http://schemas.microsoft.com/office/drawing/2014/main" id="{83CD16D5-8A77-3D44-B5A1-9A3E4B40FBD9}"/>
              </a:ext>
            </a:extLst>
          </p:cNvPr>
          <p:cNvPicPr>
            <a:picLocks noChangeAspect="1"/>
          </p:cNvPicPr>
          <p:nvPr/>
        </p:nvPicPr>
        <p:blipFill>
          <a:blip r:embed="rId4"/>
          <a:stretch>
            <a:fillRect/>
          </a:stretch>
        </p:blipFill>
        <p:spPr>
          <a:xfrm>
            <a:off x="7469272" y="576596"/>
            <a:ext cx="4258318" cy="5072882"/>
          </a:xfrm>
          <a:prstGeom prst="rect">
            <a:avLst/>
          </a:prstGeom>
        </p:spPr>
      </p:pic>
    </p:spTree>
    <p:extLst>
      <p:ext uri="{BB962C8B-B14F-4D97-AF65-F5344CB8AC3E}">
        <p14:creationId xmlns:p14="http://schemas.microsoft.com/office/powerpoint/2010/main" val="3183073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DDA5D-B4DA-3349-B5EC-EA674C869DA1}"/>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268D6270-000A-9648-B5A6-F398E6053679}"/>
              </a:ext>
            </a:extLst>
          </p:cNvPr>
          <p:cNvSpPr>
            <a:spLocks noGrp="1"/>
          </p:cNvSpPr>
          <p:nvPr>
            <p:ph idx="1"/>
          </p:nvPr>
        </p:nvSpPr>
        <p:spPr/>
        <p:txBody>
          <a:bodyPr/>
          <a:lstStyle/>
          <a:p>
            <a:r>
              <a:rPr lang="en-US" dirty="0"/>
              <a:t>Front</a:t>
            </a:r>
          </a:p>
        </p:txBody>
      </p:sp>
      <p:pic>
        <p:nvPicPr>
          <p:cNvPr id="2" name="Picture 1">
            <a:extLst>
              <a:ext uri="{FF2B5EF4-FFF2-40B4-BE49-F238E27FC236}">
                <a16:creationId xmlns:a16="http://schemas.microsoft.com/office/drawing/2014/main" id="{0F4BD25D-56EB-DA40-8FF7-EE2EEB409C86}"/>
              </a:ext>
            </a:extLst>
          </p:cNvPr>
          <p:cNvPicPr>
            <a:picLocks noChangeAspect="1"/>
          </p:cNvPicPr>
          <p:nvPr/>
        </p:nvPicPr>
        <p:blipFill>
          <a:blip r:embed="rId3"/>
          <a:stretch>
            <a:fillRect/>
          </a:stretch>
        </p:blipFill>
        <p:spPr>
          <a:xfrm>
            <a:off x="626992" y="704931"/>
            <a:ext cx="7315480" cy="2667283"/>
          </a:xfrm>
          <a:prstGeom prst="rect">
            <a:avLst/>
          </a:prstGeom>
        </p:spPr>
      </p:pic>
      <p:sp>
        <p:nvSpPr>
          <p:cNvPr id="7" name="Frame 6">
            <a:extLst>
              <a:ext uri="{FF2B5EF4-FFF2-40B4-BE49-F238E27FC236}">
                <a16:creationId xmlns:a16="http://schemas.microsoft.com/office/drawing/2014/main" id="{9311B3FE-E22D-C94D-8507-F5BD51F12FBA}"/>
              </a:ext>
            </a:extLst>
          </p:cNvPr>
          <p:cNvSpPr/>
          <p:nvPr/>
        </p:nvSpPr>
        <p:spPr>
          <a:xfrm>
            <a:off x="814915" y="1231050"/>
            <a:ext cx="3107558" cy="2305563"/>
          </a:xfrm>
          <a:prstGeom prst="frame">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itle 2">
            <a:extLst>
              <a:ext uri="{FF2B5EF4-FFF2-40B4-BE49-F238E27FC236}">
                <a16:creationId xmlns:a16="http://schemas.microsoft.com/office/drawing/2014/main" id="{0D1B4B6C-6877-1044-8CD6-459A82EC95F4}"/>
              </a:ext>
            </a:extLst>
          </p:cNvPr>
          <p:cNvSpPr txBox="1">
            <a:spLocks/>
          </p:cNvSpPr>
          <p:nvPr/>
        </p:nvSpPr>
        <p:spPr>
          <a:xfrm>
            <a:off x="1087295" y="3840671"/>
            <a:ext cx="1056216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a:t>Frontend</a:t>
            </a:r>
            <a:endParaRPr lang="en-US" dirty="0"/>
          </a:p>
        </p:txBody>
      </p:sp>
    </p:spTree>
    <p:extLst>
      <p:ext uri="{BB962C8B-B14F-4D97-AF65-F5344CB8AC3E}">
        <p14:creationId xmlns:p14="http://schemas.microsoft.com/office/powerpoint/2010/main" val="888888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DDA5D-B4DA-3349-B5EC-EA674C869DA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68D6270-000A-9648-B5A6-F398E6053679}"/>
              </a:ext>
            </a:extLst>
          </p:cNvPr>
          <p:cNvSpPr>
            <a:spLocks noGrp="1"/>
          </p:cNvSpPr>
          <p:nvPr>
            <p:ph idx="1"/>
          </p:nvPr>
        </p:nvSpPr>
        <p:spPr/>
        <p:txBody>
          <a:bodyPr/>
          <a:lstStyle/>
          <a:p>
            <a:endParaRPr lang="en-US" dirty="0"/>
          </a:p>
        </p:txBody>
      </p:sp>
      <p:pic>
        <p:nvPicPr>
          <p:cNvPr id="2" name="Picture 1">
            <a:extLst>
              <a:ext uri="{FF2B5EF4-FFF2-40B4-BE49-F238E27FC236}">
                <a16:creationId xmlns:a16="http://schemas.microsoft.com/office/drawing/2014/main" id="{0F4BD25D-56EB-DA40-8FF7-EE2EEB409C86}"/>
              </a:ext>
            </a:extLst>
          </p:cNvPr>
          <p:cNvPicPr>
            <a:picLocks noChangeAspect="1"/>
          </p:cNvPicPr>
          <p:nvPr/>
        </p:nvPicPr>
        <p:blipFill>
          <a:blip r:embed="rId3"/>
          <a:stretch>
            <a:fillRect/>
          </a:stretch>
        </p:blipFill>
        <p:spPr>
          <a:xfrm>
            <a:off x="626992" y="704931"/>
            <a:ext cx="7315480" cy="2667283"/>
          </a:xfrm>
          <a:prstGeom prst="rect">
            <a:avLst/>
          </a:prstGeom>
        </p:spPr>
      </p:pic>
      <p:sp>
        <p:nvSpPr>
          <p:cNvPr id="7" name="Frame 6">
            <a:extLst>
              <a:ext uri="{FF2B5EF4-FFF2-40B4-BE49-F238E27FC236}">
                <a16:creationId xmlns:a16="http://schemas.microsoft.com/office/drawing/2014/main" id="{9311B3FE-E22D-C94D-8507-F5BD51F12FBA}"/>
              </a:ext>
            </a:extLst>
          </p:cNvPr>
          <p:cNvSpPr/>
          <p:nvPr/>
        </p:nvSpPr>
        <p:spPr>
          <a:xfrm>
            <a:off x="4542221" y="1279714"/>
            <a:ext cx="3107558" cy="2305563"/>
          </a:xfrm>
          <a:prstGeom prst="frame">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itle 2">
            <a:extLst>
              <a:ext uri="{FF2B5EF4-FFF2-40B4-BE49-F238E27FC236}">
                <a16:creationId xmlns:a16="http://schemas.microsoft.com/office/drawing/2014/main" id="{0121840E-3F4C-8743-9619-BBC03D03254C}"/>
              </a:ext>
            </a:extLst>
          </p:cNvPr>
          <p:cNvSpPr txBox="1">
            <a:spLocks/>
          </p:cNvSpPr>
          <p:nvPr/>
        </p:nvSpPr>
        <p:spPr>
          <a:xfrm>
            <a:off x="4842171" y="3782598"/>
            <a:ext cx="1056216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Backend</a:t>
            </a:r>
          </a:p>
        </p:txBody>
      </p:sp>
    </p:spTree>
    <p:extLst>
      <p:ext uri="{BB962C8B-B14F-4D97-AF65-F5344CB8AC3E}">
        <p14:creationId xmlns:p14="http://schemas.microsoft.com/office/powerpoint/2010/main" val="4118226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DDA5D-B4DA-3349-B5EC-EA674C869DA1}"/>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0F4BD25D-56EB-DA40-8FF7-EE2EEB409C86}"/>
              </a:ext>
            </a:extLst>
          </p:cNvPr>
          <p:cNvPicPr>
            <a:picLocks noChangeAspect="1"/>
          </p:cNvPicPr>
          <p:nvPr/>
        </p:nvPicPr>
        <p:blipFill>
          <a:blip r:embed="rId3"/>
          <a:stretch>
            <a:fillRect/>
          </a:stretch>
        </p:blipFill>
        <p:spPr>
          <a:xfrm>
            <a:off x="626992" y="704931"/>
            <a:ext cx="7315480" cy="2667283"/>
          </a:xfrm>
          <a:prstGeom prst="rect">
            <a:avLst/>
          </a:prstGeom>
        </p:spPr>
      </p:pic>
      <p:pic>
        <p:nvPicPr>
          <p:cNvPr id="6" name="Picture 5">
            <a:extLst>
              <a:ext uri="{FF2B5EF4-FFF2-40B4-BE49-F238E27FC236}">
                <a16:creationId xmlns:a16="http://schemas.microsoft.com/office/drawing/2014/main" id="{83CD16D5-8A77-3D44-B5A1-9A3E4B40FBD9}"/>
              </a:ext>
            </a:extLst>
          </p:cNvPr>
          <p:cNvPicPr>
            <a:picLocks noChangeAspect="1"/>
          </p:cNvPicPr>
          <p:nvPr/>
        </p:nvPicPr>
        <p:blipFill>
          <a:blip r:embed="rId4"/>
          <a:stretch>
            <a:fillRect/>
          </a:stretch>
        </p:blipFill>
        <p:spPr>
          <a:xfrm>
            <a:off x="7418182" y="89853"/>
            <a:ext cx="4258318" cy="5072882"/>
          </a:xfrm>
          <a:prstGeom prst="rect">
            <a:avLst/>
          </a:prstGeom>
        </p:spPr>
      </p:pic>
      <p:sp>
        <p:nvSpPr>
          <p:cNvPr id="7" name="Frame 6">
            <a:extLst>
              <a:ext uri="{FF2B5EF4-FFF2-40B4-BE49-F238E27FC236}">
                <a16:creationId xmlns:a16="http://schemas.microsoft.com/office/drawing/2014/main" id="{9311B3FE-E22D-C94D-8507-F5BD51F12FBA}"/>
              </a:ext>
            </a:extLst>
          </p:cNvPr>
          <p:cNvSpPr/>
          <p:nvPr/>
        </p:nvSpPr>
        <p:spPr>
          <a:xfrm>
            <a:off x="7617098" y="0"/>
            <a:ext cx="3539976" cy="5651089"/>
          </a:xfrm>
          <a:prstGeom prst="frame">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itle 2">
            <a:extLst>
              <a:ext uri="{FF2B5EF4-FFF2-40B4-BE49-F238E27FC236}">
                <a16:creationId xmlns:a16="http://schemas.microsoft.com/office/drawing/2014/main" id="{6E63CD5B-9E16-784C-902C-FB5E7AF4E70F}"/>
              </a:ext>
            </a:extLst>
          </p:cNvPr>
          <p:cNvSpPr txBox="1">
            <a:spLocks/>
          </p:cNvSpPr>
          <p:nvPr/>
        </p:nvSpPr>
        <p:spPr>
          <a:xfrm>
            <a:off x="904138" y="4033596"/>
            <a:ext cx="1056216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endParaRPr lang="en-US" dirty="0"/>
          </a:p>
        </p:txBody>
      </p:sp>
      <p:sp>
        <p:nvSpPr>
          <p:cNvPr id="4" name="TextBox 3">
            <a:extLst>
              <a:ext uri="{FF2B5EF4-FFF2-40B4-BE49-F238E27FC236}">
                <a16:creationId xmlns:a16="http://schemas.microsoft.com/office/drawing/2014/main" id="{4B9D1B6D-C285-554F-B536-E5710E3BE344}"/>
              </a:ext>
            </a:extLst>
          </p:cNvPr>
          <p:cNvSpPr txBox="1"/>
          <p:nvPr/>
        </p:nvSpPr>
        <p:spPr>
          <a:xfrm>
            <a:off x="2529191" y="4897877"/>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US" sz="900" b="0" i="0" dirty="0">
              <a:solidFill>
                <a:schemeClr val="tx2"/>
              </a:solidFill>
              <a:latin typeface="Iris Circular TT Light" panose="020B0404020101020102" pitchFamily="34" charset="77"/>
              <a:cs typeface="Iris Circular TT Light" panose="020B0404020101020102" pitchFamily="34" charset="77"/>
            </a:endParaRPr>
          </a:p>
        </p:txBody>
      </p:sp>
      <p:sp>
        <p:nvSpPr>
          <p:cNvPr id="9" name="Title 2">
            <a:extLst>
              <a:ext uri="{FF2B5EF4-FFF2-40B4-BE49-F238E27FC236}">
                <a16:creationId xmlns:a16="http://schemas.microsoft.com/office/drawing/2014/main" id="{F00B761C-7485-FB49-8F15-AC76228773C3}"/>
              </a:ext>
            </a:extLst>
          </p:cNvPr>
          <p:cNvSpPr txBox="1">
            <a:spLocks/>
          </p:cNvSpPr>
          <p:nvPr/>
        </p:nvSpPr>
        <p:spPr>
          <a:xfrm>
            <a:off x="210667" y="5880369"/>
            <a:ext cx="1056216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Requests, Errors, Duration</a:t>
            </a:r>
          </a:p>
        </p:txBody>
      </p:sp>
    </p:spTree>
    <p:extLst>
      <p:ext uri="{BB962C8B-B14F-4D97-AF65-F5344CB8AC3E}">
        <p14:creationId xmlns:p14="http://schemas.microsoft.com/office/powerpoint/2010/main" val="2787803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DDA5D-B4DA-3349-B5EC-EA674C869DA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68D6270-000A-9648-B5A6-F398E6053679}"/>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48577B18-A2CB-FD46-A1DE-1BD4767E82D8}"/>
              </a:ext>
            </a:extLst>
          </p:cNvPr>
          <p:cNvPicPr>
            <a:picLocks noChangeAspect="1"/>
          </p:cNvPicPr>
          <p:nvPr/>
        </p:nvPicPr>
        <p:blipFill>
          <a:blip r:embed="rId3"/>
          <a:stretch>
            <a:fillRect/>
          </a:stretch>
        </p:blipFill>
        <p:spPr>
          <a:xfrm>
            <a:off x="2130357" y="138744"/>
            <a:ext cx="8555520" cy="5533125"/>
          </a:xfrm>
          <a:prstGeom prst="rect">
            <a:avLst/>
          </a:prstGeom>
        </p:spPr>
      </p:pic>
      <p:sp>
        <p:nvSpPr>
          <p:cNvPr id="7" name="Frame 6">
            <a:extLst>
              <a:ext uri="{FF2B5EF4-FFF2-40B4-BE49-F238E27FC236}">
                <a16:creationId xmlns:a16="http://schemas.microsoft.com/office/drawing/2014/main" id="{386740EB-4B97-5547-A2CF-6F57718D8B45}"/>
              </a:ext>
            </a:extLst>
          </p:cNvPr>
          <p:cNvSpPr/>
          <p:nvPr/>
        </p:nvSpPr>
        <p:spPr>
          <a:xfrm>
            <a:off x="4450138" y="174117"/>
            <a:ext cx="4239465" cy="3459578"/>
          </a:xfrm>
          <a:prstGeom prst="frame">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itle 2">
            <a:extLst>
              <a:ext uri="{FF2B5EF4-FFF2-40B4-BE49-F238E27FC236}">
                <a16:creationId xmlns:a16="http://schemas.microsoft.com/office/drawing/2014/main" id="{59F03E34-E684-9742-8F4B-EC229A42264B}"/>
              </a:ext>
            </a:extLst>
          </p:cNvPr>
          <p:cNvSpPr txBox="1">
            <a:spLocks/>
          </p:cNvSpPr>
          <p:nvPr/>
        </p:nvSpPr>
        <p:spPr>
          <a:xfrm>
            <a:off x="1061837" y="4954094"/>
            <a:ext cx="1056216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In (our fictitious) reality, systems are more complex</a:t>
            </a:r>
          </a:p>
        </p:txBody>
      </p:sp>
    </p:spTree>
    <p:extLst>
      <p:ext uri="{BB962C8B-B14F-4D97-AF65-F5344CB8AC3E}">
        <p14:creationId xmlns:p14="http://schemas.microsoft.com/office/powerpoint/2010/main" val="3938660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DDA5D-B4DA-3349-B5EC-EA674C869DA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68D6270-000A-9648-B5A6-F398E6053679}"/>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48577B18-A2CB-FD46-A1DE-1BD4767E82D8}"/>
              </a:ext>
            </a:extLst>
          </p:cNvPr>
          <p:cNvPicPr>
            <a:picLocks noChangeAspect="1"/>
          </p:cNvPicPr>
          <p:nvPr/>
        </p:nvPicPr>
        <p:blipFill>
          <a:blip r:embed="rId2"/>
          <a:stretch>
            <a:fillRect/>
          </a:stretch>
        </p:blipFill>
        <p:spPr>
          <a:xfrm>
            <a:off x="681432" y="138744"/>
            <a:ext cx="10004445" cy="6470191"/>
          </a:xfrm>
          <a:prstGeom prst="rect">
            <a:avLst/>
          </a:prstGeom>
        </p:spPr>
      </p:pic>
      <p:sp>
        <p:nvSpPr>
          <p:cNvPr id="7" name="Frame 6">
            <a:extLst>
              <a:ext uri="{FF2B5EF4-FFF2-40B4-BE49-F238E27FC236}">
                <a16:creationId xmlns:a16="http://schemas.microsoft.com/office/drawing/2014/main" id="{386740EB-4B97-5547-A2CF-6F57718D8B45}"/>
              </a:ext>
            </a:extLst>
          </p:cNvPr>
          <p:cNvSpPr/>
          <p:nvPr/>
        </p:nvSpPr>
        <p:spPr>
          <a:xfrm>
            <a:off x="2178808" y="2923751"/>
            <a:ext cx="6196397" cy="3459578"/>
          </a:xfrm>
          <a:prstGeom prst="frame">
            <a:avLst/>
          </a:prstGeom>
          <a:gradFill>
            <a:gsLst>
              <a:gs pos="100000">
                <a:schemeClr val="accent2"/>
              </a:gs>
              <a:gs pos="60000">
                <a:schemeClr val="accent1"/>
              </a:gs>
              <a:gs pos="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itle 2">
            <a:extLst>
              <a:ext uri="{FF2B5EF4-FFF2-40B4-BE49-F238E27FC236}">
                <a16:creationId xmlns:a16="http://schemas.microsoft.com/office/drawing/2014/main" id="{C91F7B63-9EE2-084C-B463-4F691D2BF769}"/>
              </a:ext>
            </a:extLst>
          </p:cNvPr>
          <p:cNvSpPr txBox="1">
            <a:spLocks/>
          </p:cNvSpPr>
          <p:nvPr/>
        </p:nvSpPr>
        <p:spPr>
          <a:xfrm>
            <a:off x="2443165" y="1498252"/>
            <a:ext cx="1056216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There is this bit too</a:t>
            </a:r>
          </a:p>
        </p:txBody>
      </p:sp>
      <p:cxnSp>
        <p:nvCxnSpPr>
          <p:cNvPr id="8" name="Straight Arrow Connector 7">
            <a:extLst>
              <a:ext uri="{FF2B5EF4-FFF2-40B4-BE49-F238E27FC236}">
                <a16:creationId xmlns:a16="http://schemas.microsoft.com/office/drawing/2014/main" id="{F66B12CA-CB5C-EB4D-8DE2-5998979D3F6D}"/>
              </a:ext>
            </a:extLst>
          </p:cNvPr>
          <p:cNvCxnSpPr>
            <a:cxnSpLocks/>
          </p:cNvCxnSpPr>
          <p:nvPr/>
        </p:nvCxnSpPr>
        <p:spPr>
          <a:xfrm>
            <a:off x="5004632" y="2154363"/>
            <a:ext cx="0" cy="720436"/>
          </a:xfrm>
          <a:prstGeom prst="straightConnector1">
            <a:avLst/>
          </a:prstGeom>
          <a:ln w="1206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471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27A754-147F-804E-9ACD-582B6BE9C87F}"/>
              </a:ext>
            </a:extLst>
          </p:cNvPr>
          <p:cNvSpPr>
            <a:spLocks noGrp="1"/>
          </p:cNvSpPr>
          <p:nvPr>
            <p:ph type="title"/>
          </p:nvPr>
        </p:nvSpPr>
        <p:spPr>
          <a:xfrm>
            <a:off x="814921" y="869330"/>
            <a:ext cx="10562164" cy="656111"/>
          </a:xfrm>
        </p:spPr>
        <p:txBody>
          <a:bodyPr anchor="t">
            <a:normAutofit/>
          </a:bodyPr>
          <a:lstStyle/>
          <a:p>
            <a:r>
              <a:rPr lang="en-US" sz="4500" dirty="0"/>
              <a:t>Observability</a:t>
            </a:r>
          </a:p>
        </p:txBody>
      </p:sp>
      <p:sp>
        <p:nvSpPr>
          <p:cNvPr id="4" name="TextBox 3">
            <a:extLst>
              <a:ext uri="{FF2B5EF4-FFF2-40B4-BE49-F238E27FC236}">
                <a16:creationId xmlns:a16="http://schemas.microsoft.com/office/drawing/2014/main" id="{1F2E2D5F-A786-A44A-9322-BE9A1E2B274F}"/>
              </a:ext>
            </a:extLst>
          </p:cNvPr>
          <p:cNvSpPr txBox="1"/>
          <p:nvPr/>
        </p:nvSpPr>
        <p:spPr>
          <a:xfrm>
            <a:off x="1366787" y="4215865"/>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US" sz="900" b="0" i="0" dirty="0">
              <a:solidFill>
                <a:schemeClr val="tx2"/>
              </a:solidFill>
              <a:latin typeface="Iris Circular TT Light" panose="020B0404020101020102" pitchFamily="34" charset="77"/>
              <a:cs typeface="Iris Circular TT Light" panose="020B0404020101020102" pitchFamily="34" charset="77"/>
            </a:endParaRPr>
          </a:p>
        </p:txBody>
      </p:sp>
      <p:pic>
        <p:nvPicPr>
          <p:cNvPr id="6" name="Picture 5">
            <a:extLst>
              <a:ext uri="{FF2B5EF4-FFF2-40B4-BE49-F238E27FC236}">
                <a16:creationId xmlns:a16="http://schemas.microsoft.com/office/drawing/2014/main" id="{8376F19C-D349-074E-B1AF-E627E247F9A1}"/>
              </a:ext>
            </a:extLst>
          </p:cNvPr>
          <p:cNvPicPr>
            <a:picLocks noChangeAspect="1"/>
          </p:cNvPicPr>
          <p:nvPr/>
        </p:nvPicPr>
        <p:blipFill>
          <a:blip r:embed="rId3"/>
          <a:stretch>
            <a:fillRect/>
          </a:stretch>
        </p:blipFill>
        <p:spPr>
          <a:xfrm>
            <a:off x="1725893" y="2222500"/>
            <a:ext cx="2476500" cy="2413000"/>
          </a:xfrm>
          <a:prstGeom prst="rect">
            <a:avLst/>
          </a:prstGeom>
        </p:spPr>
      </p:pic>
      <p:pic>
        <p:nvPicPr>
          <p:cNvPr id="7" name="Picture 6">
            <a:extLst>
              <a:ext uri="{FF2B5EF4-FFF2-40B4-BE49-F238E27FC236}">
                <a16:creationId xmlns:a16="http://schemas.microsoft.com/office/drawing/2014/main" id="{7293B114-7928-E746-BFB0-8D3296944572}"/>
              </a:ext>
            </a:extLst>
          </p:cNvPr>
          <p:cNvPicPr>
            <a:picLocks noChangeAspect="1"/>
          </p:cNvPicPr>
          <p:nvPr/>
        </p:nvPicPr>
        <p:blipFill>
          <a:blip r:embed="rId4"/>
          <a:stretch>
            <a:fillRect/>
          </a:stretch>
        </p:blipFill>
        <p:spPr>
          <a:xfrm>
            <a:off x="5230428" y="232968"/>
            <a:ext cx="6324791" cy="5762588"/>
          </a:xfrm>
          <a:prstGeom prst="rect">
            <a:avLst/>
          </a:prstGeom>
        </p:spPr>
      </p:pic>
    </p:spTree>
    <p:extLst>
      <p:ext uri="{BB962C8B-B14F-4D97-AF65-F5344CB8AC3E}">
        <p14:creationId xmlns:p14="http://schemas.microsoft.com/office/powerpoint/2010/main" val="3935237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DDA5D-B4DA-3349-B5EC-EA674C869DA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68D6270-000A-9648-B5A6-F398E605367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E276B1B-3AD6-CB4A-940F-B5C5C21B9C31}"/>
              </a:ext>
            </a:extLst>
          </p:cNvPr>
          <p:cNvPicPr>
            <a:picLocks noChangeAspect="1"/>
          </p:cNvPicPr>
          <p:nvPr/>
        </p:nvPicPr>
        <p:blipFill>
          <a:blip r:embed="rId3"/>
          <a:stretch>
            <a:fillRect/>
          </a:stretch>
        </p:blipFill>
        <p:spPr>
          <a:xfrm>
            <a:off x="814915" y="291210"/>
            <a:ext cx="9298922" cy="6021052"/>
          </a:xfrm>
          <a:prstGeom prst="rect">
            <a:avLst/>
          </a:prstGeom>
        </p:spPr>
      </p:pic>
      <p:sp>
        <p:nvSpPr>
          <p:cNvPr id="6" name="Title 2">
            <a:extLst>
              <a:ext uri="{FF2B5EF4-FFF2-40B4-BE49-F238E27FC236}">
                <a16:creationId xmlns:a16="http://schemas.microsoft.com/office/drawing/2014/main" id="{1243F2D6-2853-CC4A-B0DE-A9A376D70679}"/>
              </a:ext>
            </a:extLst>
          </p:cNvPr>
          <p:cNvSpPr txBox="1">
            <a:spLocks/>
          </p:cNvSpPr>
          <p:nvPr/>
        </p:nvSpPr>
        <p:spPr>
          <a:xfrm>
            <a:off x="2195110" y="2973680"/>
            <a:ext cx="10562164" cy="65611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dirty="0"/>
              <a:t>Serverless in production </a:t>
            </a:r>
          </a:p>
        </p:txBody>
      </p:sp>
      <p:pic>
        <p:nvPicPr>
          <p:cNvPr id="2" name="Picture 1">
            <a:extLst>
              <a:ext uri="{FF2B5EF4-FFF2-40B4-BE49-F238E27FC236}">
                <a16:creationId xmlns:a16="http://schemas.microsoft.com/office/drawing/2014/main" id="{3A86C322-614E-1445-A40C-A071249EB299}"/>
              </a:ext>
            </a:extLst>
          </p:cNvPr>
          <p:cNvPicPr>
            <a:picLocks/>
          </p:cNvPicPr>
          <p:nvPr/>
        </p:nvPicPr>
        <p:blipFill>
          <a:blip r:embed="rId4"/>
          <a:stretch>
            <a:fillRect/>
          </a:stretch>
        </p:blipFill>
        <p:spPr>
          <a:xfrm>
            <a:off x="4918412" y="3799681"/>
            <a:ext cx="1539537" cy="1704446"/>
          </a:xfrm>
          <a:prstGeom prst="rect">
            <a:avLst/>
          </a:prstGeom>
        </p:spPr>
      </p:pic>
    </p:spTree>
    <p:extLst>
      <p:ext uri="{BB962C8B-B14F-4D97-AF65-F5344CB8AC3E}">
        <p14:creationId xmlns:p14="http://schemas.microsoft.com/office/powerpoint/2010/main" val="3552493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E60A7A-3543-4845-91E8-9F44F36DC105}"/>
              </a:ext>
            </a:extLst>
          </p:cNvPr>
          <p:cNvSpPr txBox="1">
            <a:spLocks/>
          </p:cNvSpPr>
          <p:nvPr/>
        </p:nvSpPr>
        <p:spPr>
          <a:xfrm>
            <a:off x="535250" y="993058"/>
            <a:ext cx="11001572" cy="4995612"/>
          </a:xfrm>
          <a:prstGeom prst="rect">
            <a:avLst/>
          </a:prstGeom>
        </p:spPr>
        <p:txBody>
          <a:bodyPr lIns="91440" tIns="45720" rIns="91440" bIns="45720" anchor="ct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Calibri" panose="020F0502020204030204" pitchFamily="34" charset="0"/>
                <a:ea typeface="Calibri" panose="020F0502020204030204" pitchFamily="34" charset="0"/>
                <a:cs typeface="Calibri" panose="020F0502020204030204" pitchFamily="34" charset="0"/>
              </a:defRPr>
            </a:lvl1pPr>
          </a:lstStyle>
          <a:p>
            <a:r>
              <a:rPr lang="en-US" sz="5400" dirty="0">
                <a:solidFill>
                  <a:schemeClr val="bg1"/>
                </a:solidFill>
                <a:latin typeface="+mj-lt"/>
                <a:cs typeface="Calibri"/>
              </a:rPr>
              <a:t>Can you see the complexity creeping in?</a:t>
            </a:r>
          </a:p>
        </p:txBody>
      </p:sp>
      <p:sp>
        <p:nvSpPr>
          <p:cNvPr id="2" name="TextBox 1">
            <a:extLst>
              <a:ext uri="{FF2B5EF4-FFF2-40B4-BE49-F238E27FC236}">
                <a16:creationId xmlns:a16="http://schemas.microsoft.com/office/drawing/2014/main" id="{522ECD63-B4DF-3E42-910A-3EB431D48E44}"/>
              </a:ext>
            </a:extLst>
          </p:cNvPr>
          <p:cNvSpPr txBox="1"/>
          <p:nvPr/>
        </p:nvSpPr>
        <p:spPr>
          <a:xfrm>
            <a:off x="3878981" y="6314172"/>
            <a:ext cx="3590223" cy="283945"/>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US" dirty="0">
              <a:solidFill>
                <a:schemeClr val="bg1"/>
              </a:solidFill>
              <a:latin typeface="+mj-lt"/>
              <a:cs typeface="Calibri" panose="020F0502020204030204" pitchFamily="34" charset="0"/>
            </a:endParaRPr>
          </a:p>
        </p:txBody>
      </p:sp>
      <p:pic>
        <p:nvPicPr>
          <p:cNvPr id="4" name="Picture 3">
            <a:extLst>
              <a:ext uri="{FF2B5EF4-FFF2-40B4-BE49-F238E27FC236}">
                <a16:creationId xmlns:a16="http://schemas.microsoft.com/office/drawing/2014/main" id="{AD86280B-62EC-BCDB-4E3F-F0934414D2CF}"/>
              </a:ext>
            </a:extLst>
          </p:cNvPr>
          <p:cNvPicPr>
            <a:picLocks/>
          </p:cNvPicPr>
          <p:nvPr/>
        </p:nvPicPr>
        <p:blipFill>
          <a:blip r:embed="rId3"/>
          <a:stretch>
            <a:fillRect/>
          </a:stretch>
        </p:blipFill>
        <p:spPr>
          <a:xfrm>
            <a:off x="6489700" y="3713021"/>
            <a:ext cx="1625600" cy="1625600"/>
          </a:xfrm>
          <a:prstGeom prst="rect">
            <a:avLst/>
          </a:prstGeom>
        </p:spPr>
      </p:pic>
    </p:spTree>
    <p:extLst>
      <p:ext uri="{BB962C8B-B14F-4D97-AF65-F5344CB8AC3E}">
        <p14:creationId xmlns:p14="http://schemas.microsoft.com/office/powerpoint/2010/main" val="1615921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0421F-9475-FF88-BD80-7A76FDCB68FE}"/>
              </a:ext>
            </a:extLst>
          </p:cNvPr>
          <p:cNvSpPr>
            <a:spLocks noGrp="1"/>
          </p:cNvSpPr>
          <p:nvPr>
            <p:ph type="title"/>
          </p:nvPr>
        </p:nvSpPr>
        <p:spPr/>
        <p:txBody>
          <a:bodyPr/>
          <a:lstStyle/>
          <a:p>
            <a:r>
              <a:rPr lang="en-US" sz="7500" dirty="0"/>
              <a:t>OK, how do I make systems observable?</a:t>
            </a:r>
          </a:p>
        </p:txBody>
      </p:sp>
    </p:spTree>
    <p:extLst>
      <p:ext uri="{BB962C8B-B14F-4D97-AF65-F5344CB8AC3E}">
        <p14:creationId xmlns:p14="http://schemas.microsoft.com/office/powerpoint/2010/main" val="3995617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0421F-9475-FF88-BD80-7A76FDCB68FE}"/>
              </a:ext>
            </a:extLst>
          </p:cNvPr>
          <p:cNvSpPr>
            <a:spLocks noGrp="1"/>
          </p:cNvSpPr>
          <p:nvPr>
            <p:ph type="title"/>
          </p:nvPr>
        </p:nvSpPr>
        <p:spPr/>
        <p:txBody>
          <a:bodyPr/>
          <a:lstStyle/>
          <a:p>
            <a:r>
              <a:rPr lang="en-US" sz="7500" dirty="0"/>
              <a:t>You start with code instrumentation</a:t>
            </a:r>
          </a:p>
        </p:txBody>
      </p:sp>
    </p:spTree>
    <p:extLst>
      <p:ext uri="{BB962C8B-B14F-4D97-AF65-F5344CB8AC3E}">
        <p14:creationId xmlns:p14="http://schemas.microsoft.com/office/powerpoint/2010/main" val="2385121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27A754-147F-804E-9ACD-582B6BE9C87F}"/>
              </a:ext>
            </a:extLst>
          </p:cNvPr>
          <p:cNvSpPr>
            <a:spLocks noGrp="1"/>
          </p:cNvSpPr>
          <p:nvPr>
            <p:ph type="title"/>
          </p:nvPr>
        </p:nvSpPr>
        <p:spPr>
          <a:xfrm>
            <a:off x="814921" y="869330"/>
            <a:ext cx="10562164" cy="4712320"/>
          </a:xfrm>
        </p:spPr>
        <p:txBody>
          <a:bodyPr anchor="t">
            <a:noAutofit/>
          </a:bodyPr>
          <a:lstStyle/>
          <a:p>
            <a:r>
              <a:rPr lang="en-US" sz="6500" dirty="0">
                <a:solidFill>
                  <a:schemeClr val="accent3"/>
                </a:solidFill>
              </a:rPr>
              <a:t>Instrumentation</a:t>
            </a:r>
            <a:r>
              <a:rPr lang="en-US" sz="6500" dirty="0"/>
              <a:t> is the practice of systematically configuring our codebase to </a:t>
            </a:r>
            <a:r>
              <a:rPr lang="en-US" sz="6500" dirty="0">
                <a:solidFill>
                  <a:schemeClr val="accent3"/>
                </a:solidFill>
              </a:rPr>
              <a:t>emit telemetry data…</a:t>
            </a:r>
            <a:br>
              <a:rPr lang="en-US" sz="6500" dirty="0"/>
            </a:br>
            <a:endParaRPr lang="en-US" sz="6500" dirty="0"/>
          </a:p>
        </p:txBody>
      </p:sp>
      <p:sp>
        <p:nvSpPr>
          <p:cNvPr id="4" name="TextBox 3">
            <a:extLst>
              <a:ext uri="{FF2B5EF4-FFF2-40B4-BE49-F238E27FC236}">
                <a16:creationId xmlns:a16="http://schemas.microsoft.com/office/drawing/2014/main" id="{1F2E2D5F-A786-A44A-9322-BE9A1E2B274F}"/>
              </a:ext>
            </a:extLst>
          </p:cNvPr>
          <p:cNvSpPr txBox="1"/>
          <p:nvPr/>
        </p:nvSpPr>
        <p:spPr>
          <a:xfrm>
            <a:off x="1366787" y="4215865"/>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US" sz="9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10967248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27A754-147F-804E-9ACD-582B6BE9C87F}"/>
              </a:ext>
            </a:extLst>
          </p:cNvPr>
          <p:cNvSpPr>
            <a:spLocks noGrp="1"/>
          </p:cNvSpPr>
          <p:nvPr>
            <p:ph type="title"/>
          </p:nvPr>
        </p:nvSpPr>
        <p:spPr>
          <a:xfrm>
            <a:off x="814921" y="869330"/>
            <a:ext cx="10562164" cy="4712320"/>
          </a:xfrm>
        </p:spPr>
        <p:txBody>
          <a:bodyPr anchor="t">
            <a:noAutofit/>
          </a:bodyPr>
          <a:lstStyle/>
          <a:p>
            <a:r>
              <a:rPr lang="en-US" sz="6500" dirty="0">
                <a:solidFill>
                  <a:schemeClr val="accent1"/>
                </a:solidFill>
              </a:rPr>
              <a:t>…that provide </a:t>
            </a:r>
            <a:r>
              <a:rPr lang="en-US" sz="6500" dirty="0">
                <a:solidFill>
                  <a:schemeClr val="accent3"/>
                </a:solidFill>
              </a:rPr>
              <a:t>insights</a:t>
            </a:r>
            <a:r>
              <a:rPr lang="en-US" sz="6500" dirty="0">
                <a:solidFill>
                  <a:schemeClr val="accent1"/>
                </a:solidFill>
              </a:rPr>
              <a:t> into how our code is exercised by data in </a:t>
            </a:r>
            <a:r>
              <a:rPr lang="en-US" sz="6500" dirty="0">
                <a:solidFill>
                  <a:schemeClr val="accent3"/>
                </a:solidFill>
              </a:rPr>
              <a:t>production</a:t>
            </a:r>
          </a:p>
        </p:txBody>
      </p:sp>
      <p:sp>
        <p:nvSpPr>
          <p:cNvPr id="4" name="TextBox 3">
            <a:extLst>
              <a:ext uri="{FF2B5EF4-FFF2-40B4-BE49-F238E27FC236}">
                <a16:creationId xmlns:a16="http://schemas.microsoft.com/office/drawing/2014/main" id="{1F2E2D5F-A786-A44A-9322-BE9A1E2B274F}"/>
              </a:ext>
            </a:extLst>
          </p:cNvPr>
          <p:cNvSpPr txBox="1"/>
          <p:nvPr/>
        </p:nvSpPr>
        <p:spPr>
          <a:xfrm>
            <a:off x="1366787" y="4215865"/>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US" sz="9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353608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96812-3F20-9540-AA2B-A9D2C8A4031A}"/>
              </a:ext>
            </a:extLst>
          </p:cNvPr>
          <p:cNvSpPr>
            <a:spLocks noGrp="1"/>
          </p:cNvSpPr>
          <p:nvPr>
            <p:ph type="title"/>
          </p:nvPr>
        </p:nvSpPr>
        <p:spPr>
          <a:xfrm>
            <a:off x="814921" y="869330"/>
            <a:ext cx="10562164" cy="656111"/>
          </a:xfrm>
        </p:spPr>
        <p:txBody>
          <a:bodyPr anchor="t">
            <a:normAutofit/>
          </a:bodyPr>
          <a:lstStyle/>
          <a:p>
            <a:r>
              <a:rPr lang="en-US" sz="4500" dirty="0"/>
              <a:t>Instrument, don’t log</a:t>
            </a:r>
          </a:p>
        </p:txBody>
      </p:sp>
      <p:graphicFrame>
        <p:nvGraphicFramePr>
          <p:cNvPr id="5" name="Content Placeholder 1">
            <a:extLst>
              <a:ext uri="{FF2B5EF4-FFF2-40B4-BE49-F238E27FC236}">
                <a16:creationId xmlns:a16="http://schemas.microsoft.com/office/drawing/2014/main" id="{AC8AB42F-0A1B-455A-92AE-25E97A3DDFCA}"/>
              </a:ext>
            </a:extLst>
          </p:cNvPr>
          <p:cNvGraphicFramePr>
            <a:graphicFrameLocks noGrp="1"/>
          </p:cNvGraphicFramePr>
          <p:nvPr>
            <p:ph idx="1"/>
          </p:nvPr>
        </p:nvGraphicFramePr>
        <p:xfrm>
          <a:off x="814918" y="1951567"/>
          <a:ext cx="10562167" cy="4055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5695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2E2D5F-A786-A44A-9322-BE9A1E2B274F}"/>
              </a:ext>
            </a:extLst>
          </p:cNvPr>
          <p:cNvSpPr txBox="1"/>
          <p:nvPr/>
        </p:nvSpPr>
        <p:spPr>
          <a:xfrm>
            <a:off x="1366787" y="4215865"/>
            <a:ext cx="0" cy="0"/>
          </a:xfrm>
          <a:prstGeom prst="rect">
            <a:avLst/>
          </a:prstGeom>
          <a:noFill/>
        </p:spPr>
        <p:txBody>
          <a:bodyPr wrap="none" lIns="0" tIns="0" rIns="0" bIns="0" rtlCol="0" anchor="t">
            <a:noAutofit/>
          </a:bodyPr>
          <a:lstStyle/>
          <a:p>
            <a:pPr marL="0" indent="0" algn="l">
              <a:lnSpc>
                <a:spcPct val="90000"/>
              </a:lnSpc>
              <a:buFont typeface="Arial" panose="020B0604020202020204" pitchFamily="34" charset="0"/>
              <a:buNone/>
            </a:pPr>
            <a:endParaRPr lang="en-US" sz="900" b="0" i="0" dirty="0">
              <a:solidFill>
                <a:schemeClr val="tx2"/>
              </a:solidFill>
              <a:latin typeface="Iris Circular TT Light" panose="020B0404020101020102" pitchFamily="34" charset="77"/>
              <a:cs typeface="Iris Circular TT Light" panose="020B0404020101020102" pitchFamily="34" charset="77"/>
            </a:endParaRPr>
          </a:p>
        </p:txBody>
      </p:sp>
      <p:graphicFrame>
        <p:nvGraphicFramePr>
          <p:cNvPr id="6" name="Content Placeholder 1">
            <a:extLst>
              <a:ext uri="{FF2B5EF4-FFF2-40B4-BE49-F238E27FC236}">
                <a16:creationId xmlns:a16="http://schemas.microsoft.com/office/drawing/2014/main" id="{60493E17-7EAD-4F8D-9AF5-F2DF17302D3A}"/>
              </a:ext>
            </a:extLst>
          </p:cNvPr>
          <p:cNvGraphicFramePr>
            <a:graphicFrameLocks noGrp="1"/>
          </p:cNvGraphicFramePr>
          <p:nvPr>
            <p:ph idx="1"/>
            <p:extLst>
              <p:ext uri="{D42A27DB-BD31-4B8C-83A1-F6EECF244321}">
                <p14:modId xmlns:p14="http://schemas.microsoft.com/office/powerpoint/2010/main" val="2559410919"/>
              </p:ext>
            </p:extLst>
          </p:nvPr>
        </p:nvGraphicFramePr>
        <p:xfrm>
          <a:off x="797170" y="961292"/>
          <a:ext cx="10579916" cy="5045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6533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table&#10;&#10;Description automatically generated">
            <a:extLst>
              <a:ext uri="{FF2B5EF4-FFF2-40B4-BE49-F238E27FC236}">
                <a16:creationId xmlns:a16="http://schemas.microsoft.com/office/drawing/2014/main" id="{EE93D3E1-8126-E253-802E-0E3CFB4AC42A}"/>
              </a:ext>
            </a:extLst>
          </p:cNvPr>
          <p:cNvPicPr>
            <a:picLocks noChangeAspect="1"/>
          </p:cNvPicPr>
          <p:nvPr/>
        </p:nvPicPr>
        <p:blipFill>
          <a:blip r:embed="rId3"/>
          <a:stretch>
            <a:fillRect/>
          </a:stretch>
        </p:blipFill>
        <p:spPr>
          <a:xfrm>
            <a:off x="1625998" y="-256138"/>
            <a:ext cx="8664994" cy="6910333"/>
          </a:xfrm>
          <a:prstGeom prst="rect">
            <a:avLst/>
          </a:prstGeom>
          <a:noFill/>
        </p:spPr>
      </p:pic>
      <p:pic>
        <p:nvPicPr>
          <p:cNvPr id="2" name="Picture 1">
            <a:extLst>
              <a:ext uri="{FF2B5EF4-FFF2-40B4-BE49-F238E27FC236}">
                <a16:creationId xmlns:a16="http://schemas.microsoft.com/office/drawing/2014/main" id="{5974F66B-8633-5BBF-FC00-D950F1FF13CF}"/>
              </a:ext>
            </a:extLst>
          </p:cNvPr>
          <p:cNvPicPr>
            <a:picLocks noChangeAspect="1"/>
          </p:cNvPicPr>
          <p:nvPr/>
        </p:nvPicPr>
        <p:blipFill>
          <a:blip r:embed="rId4"/>
          <a:stretch>
            <a:fillRect/>
          </a:stretch>
        </p:blipFill>
        <p:spPr>
          <a:xfrm>
            <a:off x="3639542" y="3722049"/>
            <a:ext cx="2210601" cy="1021400"/>
          </a:xfrm>
          <a:prstGeom prst="rect">
            <a:avLst/>
          </a:prstGeom>
        </p:spPr>
      </p:pic>
      <p:pic>
        <p:nvPicPr>
          <p:cNvPr id="3" name="Picture 2">
            <a:extLst>
              <a:ext uri="{FF2B5EF4-FFF2-40B4-BE49-F238E27FC236}">
                <a16:creationId xmlns:a16="http://schemas.microsoft.com/office/drawing/2014/main" id="{AB2BE60F-16B0-F217-A1BE-CE2D3C8C5FB8}"/>
              </a:ext>
            </a:extLst>
          </p:cNvPr>
          <p:cNvPicPr>
            <a:picLocks noChangeAspect="1"/>
          </p:cNvPicPr>
          <p:nvPr/>
        </p:nvPicPr>
        <p:blipFill>
          <a:blip r:embed="rId5"/>
          <a:stretch>
            <a:fillRect/>
          </a:stretch>
        </p:blipFill>
        <p:spPr>
          <a:xfrm>
            <a:off x="6361990" y="1209634"/>
            <a:ext cx="2253710" cy="1000073"/>
          </a:xfrm>
          <a:prstGeom prst="rect">
            <a:avLst/>
          </a:prstGeom>
        </p:spPr>
      </p:pic>
      <p:pic>
        <p:nvPicPr>
          <p:cNvPr id="4" name="Picture 3">
            <a:extLst>
              <a:ext uri="{FF2B5EF4-FFF2-40B4-BE49-F238E27FC236}">
                <a16:creationId xmlns:a16="http://schemas.microsoft.com/office/drawing/2014/main" id="{F497BBEE-AA9B-B3C4-40BB-82F87C277403}"/>
              </a:ext>
            </a:extLst>
          </p:cNvPr>
          <p:cNvPicPr>
            <a:picLocks noChangeAspect="1"/>
          </p:cNvPicPr>
          <p:nvPr/>
        </p:nvPicPr>
        <p:blipFill>
          <a:blip r:embed="rId6"/>
          <a:stretch>
            <a:fillRect/>
          </a:stretch>
        </p:blipFill>
        <p:spPr>
          <a:xfrm>
            <a:off x="6361990" y="3864258"/>
            <a:ext cx="2253710" cy="1000073"/>
          </a:xfrm>
          <a:prstGeom prst="rect">
            <a:avLst/>
          </a:prstGeom>
        </p:spPr>
      </p:pic>
      <p:grpSp>
        <p:nvGrpSpPr>
          <p:cNvPr id="7" name="Group 6">
            <a:extLst>
              <a:ext uri="{FF2B5EF4-FFF2-40B4-BE49-F238E27FC236}">
                <a16:creationId xmlns:a16="http://schemas.microsoft.com/office/drawing/2014/main" id="{5F506BFD-7B48-6C33-617E-01603E9244D4}"/>
              </a:ext>
            </a:extLst>
          </p:cNvPr>
          <p:cNvGrpSpPr/>
          <p:nvPr/>
        </p:nvGrpSpPr>
        <p:grpSpPr>
          <a:xfrm>
            <a:off x="3639542" y="4743449"/>
            <a:ext cx="2210602" cy="900518"/>
            <a:chOff x="5460604" y="2697663"/>
            <a:chExt cx="4154054" cy="2327788"/>
          </a:xfrm>
        </p:grpSpPr>
        <p:sp>
          <p:nvSpPr>
            <p:cNvPr id="8" name="Rectangle 7">
              <a:extLst>
                <a:ext uri="{FF2B5EF4-FFF2-40B4-BE49-F238E27FC236}">
                  <a16:creationId xmlns:a16="http://schemas.microsoft.com/office/drawing/2014/main" id="{C24156AB-49AF-CF45-23AC-6151FDA1D8C9}"/>
                </a:ext>
              </a:extLst>
            </p:cNvPr>
            <p:cNvSpPr/>
            <p:nvPr/>
          </p:nvSpPr>
          <p:spPr>
            <a:xfrm>
              <a:off x="5460604" y="2697663"/>
              <a:ext cx="4154054" cy="2327788"/>
            </a:xfrm>
            <a:prstGeom prst="rect">
              <a:avLst/>
            </a:prstGeom>
            <a:solidFill>
              <a:schemeClr val="accent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33A57653-0398-A1EF-C94F-60893F27EC6C}"/>
                </a:ext>
              </a:extLst>
            </p:cNvPr>
            <p:cNvSpPr txBox="1"/>
            <p:nvPr/>
          </p:nvSpPr>
          <p:spPr>
            <a:xfrm>
              <a:off x="5460604" y="2697663"/>
              <a:ext cx="4154054" cy="23277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dirty="0"/>
                <a:t>RUM</a:t>
              </a:r>
            </a:p>
          </p:txBody>
        </p:sp>
      </p:grpSp>
    </p:spTree>
    <p:extLst>
      <p:ext uri="{BB962C8B-B14F-4D97-AF65-F5344CB8AC3E}">
        <p14:creationId xmlns:p14="http://schemas.microsoft.com/office/powerpoint/2010/main" val="351419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FAC-CDA7-50F9-B39C-893E8AEB354D}"/>
              </a:ext>
            </a:extLst>
          </p:cNvPr>
          <p:cNvSpPr>
            <a:spLocks noGrp="1"/>
          </p:cNvSpPr>
          <p:nvPr>
            <p:ph type="title"/>
          </p:nvPr>
        </p:nvSpPr>
        <p:spPr/>
        <p:txBody>
          <a:bodyPr/>
          <a:lstStyle/>
          <a:p>
            <a:r>
              <a:rPr lang="en-US" sz="7500" dirty="0"/>
              <a:t>OK, so now I have loads of telemetry</a:t>
            </a:r>
          </a:p>
        </p:txBody>
      </p:sp>
    </p:spTree>
    <p:extLst>
      <p:ext uri="{BB962C8B-B14F-4D97-AF65-F5344CB8AC3E}">
        <p14:creationId xmlns:p14="http://schemas.microsoft.com/office/powerpoint/2010/main" val="2676855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5CC17-7BAB-7E63-B086-4781BB983D09}"/>
              </a:ext>
            </a:extLst>
          </p:cNvPr>
          <p:cNvSpPr>
            <a:spLocks noGrp="1"/>
          </p:cNvSpPr>
          <p:nvPr>
            <p:ph type="title"/>
          </p:nvPr>
        </p:nvSpPr>
        <p:spPr/>
        <p:txBody>
          <a:bodyPr/>
          <a:lstStyle/>
          <a:p>
            <a:r>
              <a:rPr lang="en-US" sz="7500" dirty="0"/>
              <a:t>That’s it. Go and read Charity’s rants.</a:t>
            </a:r>
          </a:p>
        </p:txBody>
      </p:sp>
    </p:spTree>
    <p:extLst>
      <p:ext uri="{BB962C8B-B14F-4D97-AF65-F5344CB8AC3E}">
        <p14:creationId xmlns:p14="http://schemas.microsoft.com/office/powerpoint/2010/main" val="2755496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FAC-CDA7-50F9-B39C-893E8AEB354D}"/>
              </a:ext>
            </a:extLst>
          </p:cNvPr>
          <p:cNvSpPr>
            <a:spLocks noGrp="1"/>
          </p:cNvSpPr>
          <p:nvPr>
            <p:ph type="title"/>
          </p:nvPr>
        </p:nvSpPr>
        <p:spPr/>
        <p:txBody>
          <a:bodyPr/>
          <a:lstStyle/>
          <a:p>
            <a:r>
              <a:rPr lang="en-US" sz="7500" dirty="0"/>
              <a:t>How do I observe my systems</a:t>
            </a:r>
          </a:p>
        </p:txBody>
      </p:sp>
    </p:spTree>
    <p:extLst>
      <p:ext uri="{BB962C8B-B14F-4D97-AF65-F5344CB8AC3E}">
        <p14:creationId xmlns:p14="http://schemas.microsoft.com/office/powerpoint/2010/main" val="1303144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35EAD7-18BB-4789-B274-F5304B2D170C}"/>
              </a:ext>
            </a:extLst>
          </p:cNvPr>
          <p:cNvPicPr>
            <a:picLocks noChangeAspect="1"/>
          </p:cNvPicPr>
          <p:nvPr/>
        </p:nvPicPr>
        <p:blipFill>
          <a:blip r:embed="rId2"/>
          <a:stretch>
            <a:fillRect/>
          </a:stretch>
        </p:blipFill>
        <p:spPr>
          <a:xfrm>
            <a:off x="5743138" y="127448"/>
            <a:ext cx="6379287" cy="3405484"/>
          </a:xfrm>
          <a:prstGeom prst="rect">
            <a:avLst/>
          </a:prstGeom>
        </p:spPr>
      </p:pic>
      <p:pic>
        <p:nvPicPr>
          <p:cNvPr id="6" name="Picture 5">
            <a:extLst>
              <a:ext uri="{FF2B5EF4-FFF2-40B4-BE49-F238E27FC236}">
                <a16:creationId xmlns:a16="http://schemas.microsoft.com/office/drawing/2014/main" id="{96DCEC88-5D18-5CF8-4EAD-59664EEF8F15}"/>
              </a:ext>
            </a:extLst>
          </p:cNvPr>
          <p:cNvPicPr>
            <a:picLocks noChangeAspect="1"/>
          </p:cNvPicPr>
          <p:nvPr/>
        </p:nvPicPr>
        <p:blipFill>
          <a:blip r:embed="rId3"/>
          <a:stretch>
            <a:fillRect/>
          </a:stretch>
        </p:blipFill>
        <p:spPr>
          <a:xfrm>
            <a:off x="4074553" y="1830190"/>
            <a:ext cx="6402571" cy="3826566"/>
          </a:xfrm>
          <a:prstGeom prst="rect">
            <a:avLst/>
          </a:prstGeom>
        </p:spPr>
      </p:pic>
      <p:pic>
        <p:nvPicPr>
          <p:cNvPr id="4" name="Picture 3">
            <a:extLst>
              <a:ext uri="{FF2B5EF4-FFF2-40B4-BE49-F238E27FC236}">
                <a16:creationId xmlns:a16="http://schemas.microsoft.com/office/drawing/2014/main" id="{F58C7F91-ECA0-6153-D6CC-046A34DD641D}"/>
              </a:ext>
            </a:extLst>
          </p:cNvPr>
          <p:cNvPicPr>
            <a:picLocks noChangeAspect="1"/>
          </p:cNvPicPr>
          <p:nvPr/>
        </p:nvPicPr>
        <p:blipFill>
          <a:blip r:embed="rId4"/>
          <a:stretch>
            <a:fillRect/>
          </a:stretch>
        </p:blipFill>
        <p:spPr>
          <a:xfrm>
            <a:off x="69575" y="3250095"/>
            <a:ext cx="7137575" cy="3405484"/>
          </a:xfrm>
          <a:prstGeom prst="rect">
            <a:avLst/>
          </a:prstGeom>
        </p:spPr>
      </p:pic>
    </p:spTree>
    <p:extLst>
      <p:ext uri="{BB962C8B-B14F-4D97-AF65-F5344CB8AC3E}">
        <p14:creationId xmlns:p14="http://schemas.microsoft.com/office/powerpoint/2010/main" val="2486720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03A71F-933A-1648-B380-5DD4CE2DB53D}"/>
              </a:ext>
            </a:extLst>
          </p:cNvPr>
          <p:cNvSpPr>
            <a:spLocks noGrp="1"/>
          </p:cNvSpPr>
          <p:nvPr>
            <p:ph type="title"/>
          </p:nvPr>
        </p:nvSpPr>
        <p:spPr/>
        <p:txBody>
          <a:bodyPr/>
          <a:lstStyle/>
          <a:p>
            <a:r>
              <a:rPr lang="en-US" dirty="0"/>
              <a:t>Inclusive</a:t>
            </a:r>
          </a:p>
        </p:txBody>
      </p:sp>
      <p:pic>
        <p:nvPicPr>
          <p:cNvPr id="9" name="Content Placeholder 8">
            <a:extLst>
              <a:ext uri="{FF2B5EF4-FFF2-40B4-BE49-F238E27FC236}">
                <a16:creationId xmlns:a16="http://schemas.microsoft.com/office/drawing/2014/main" id="{28E1C2DB-745C-7A4F-A182-317C0EC6144B}"/>
              </a:ext>
            </a:extLst>
          </p:cNvPr>
          <p:cNvPicPr>
            <a:picLocks noGrp="1" noChangeAspect="1"/>
          </p:cNvPicPr>
          <p:nvPr>
            <p:ph idx="1"/>
          </p:nvPr>
        </p:nvPicPr>
        <p:blipFill>
          <a:blip r:embed="rId2"/>
          <a:stretch>
            <a:fillRect/>
          </a:stretch>
        </p:blipFill>
        <p:spPr>
          <a:xfrm>
            <a:off x="2215151" y="2265544"/>
            <a:ext cx="7470487" cy="4056062"/>
          </a:xfrm>
          <a:prstGeom prst="rect">
            <a:avLst/>
          </a:prstGeom>
        </p:spPr>
      </p:pic>
    </p:spTree>
    <p:extLst>
      <p:ext uri="{BB962C8B-B14F-4D97-AF65-F5344CB8AC3E}">
        <p14:creationId xmlns:p14="http://schemas.microsoft.com/office/powerpoint/2010/main" val="3662605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C02CFD-56AF-BD4B-9DF8-285FC1E752C4}"/>
              </a:ext>
            </a:extLst>
          </p:cNvPr>
          <p:cNvPicPr>
            <a:picLocks noGrp="1" noChangeAspect="1"/>
          </p:cNvPicPr>
          <p:nvPr>
            <p:ph idx="1"/>
          </p:nvPr>
        </p:nvPicPr>
        <p:blipFill>
          <a:blip r:embed="rId3"/>
          <a:stretch>
            <a:fillRect/>
          </a:stretch>
        </p:blipFill>
        <p:spPr>
          <a:xfrm>
            <a:off x="3308923" y="1980160"/>
            <a:ext cx="5422725" cy="4056062"/>
          </a:xfrm>
          <a:prstGeom prst="rect">
            <a:avLst/>
          </a:prstGeom>
        </p:spPr>
      </p:pic>
      <p:sp>
        <p:nvSpPr>
          <p:cNvPr id="3" name="Title 2">
            <a:extLst>
              <a:ext uri="{FF2B5EF4-FFF2-40B4-BE49-F238E27FC236}">
                <a16:creationId xmlns:a16="http://schemas.microsoft.com/office/drawing/2014/main" id="{C88EB2E8-24CD-5F4C-B9B9-B921C42F6736}"/>
              </a:ext>
            </a:extLst>
          </p:cNvPr>
          <p:cNvSpPr>
            <a:spLocks noGrp="1"/>
          </p:cNvSpPr>
          <p:nvPr>
            <p:ph type="title"/>
          </p:nvPr>
        </p:nvSpPr>
        <p:spPr/>
        <p:txBody>
          <a:bodyPr/>
          <a:lstStyle/>
          <a:p>
            <a:r>
              <a:rPr lang="en-US" dirty="0"/>
              <a:t>Comprehensive</a:t>
            </a:r>
          </a:p>
        </p:txBody>
      </p:sp>
    </p:spTree>
    <p:extLst>
      <p:ext uri="{BB962C8B-B14F-4D97-AF65-F5344CB8AC3E}">
        <p14:creationId xmlns:p14="http://schemas.microsoft.com/office/powerpoint/2010/main" val="752797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5DCCD3-7E1C-7745-A812-64998F72F07F}"/>
              </a:ext>
            </a:extLst>
          </p:cNvPr>
          <p:cNvPicPr>
            <a:picLocks noGrp="1" noChangeAspect="1"/>
          </p:cNvPicPr>
          <p:nvPr>
            <p:ph idx="1"/>
          </p:nvPr>
        </p:nvPicPr>
        <p:blipFill>
          <a:blip r:embed="rId2"/>
          <a:stretch>
            <a:fillRect/>
          </a:stretch>
        </p:blipFill>
        <p:spPr>
          <a:xfrm>
            <a:off x="814388" y="2299609"/>
            <a:ext cx="10563225" cy="3358920"/>
          </a:xfrm>
          <a:prstGeom prst="rect">
            <a:avLst/>
          </a:prstGeom>
        </p:spPr>
      </p:pic>
      <p:sp>
        <p:nvSpPr>
          <p:cNvPr id="3" name="Title 2">
            <a:extLst>
              <a:ext uri="{FF2B5EF4-FFF2-40B4-BE49-F238E27FC236}">
                <a16:creationId xmlns:a16="http://schemas.microsoft.com/office/drawing/2014/main" id="{DD9CF2DE-7A99-4144-BC25-D51FBFB0FB2C}"/>
              </a:ext>
            </a:extLst>
          </p:cNvPr>
          <p:cNvSpPr>
            <a:spLocks noGrp="1"/>
          </p:cNvSpPr>
          <p:nvPr>
            <p:ph type="title"/>
          </p:nvPr>
        </p:nvSpPr>
        <p:spPr/>
        <p:txBody>
          <a:bodyPr/>
          <a:lstStyle/>
          <a:p>
            <a:r>
              <a:rPr lang="en-US" dirty="0"/>
              <a:t>Customer centric</a:t>
            </a:r>
          </a:p>
        </p:txBody>
      </p:sp>
    </p:spTree>
    <p:extLst>
      <p:ext uri="{BB962C8B-B14F-4D97-AF65-F5344CB8AC3E}">
        <p14:creationId xmlns:p14="http://schemas.microsoft.com/office/powerpoint/2010/main" val="3638953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BDA87A-2E4B-FD4F-8E5C-7C4F0F3F056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E213313-A36D-B245-ACC1-90BA9D48BC21}"/>
              </a:ext>
            </a:extLst>
          </p:cNvPr>
          <p:cNvSpPr>
            <a:spLocks noGrp="1"/>
          </p:cNvSpPr>
          <p:nvPr>
            <p:ph type="title"/>
          </p:nvPr>
        </p:nvSpPr>
        <p:spPr/>
        <p:txBody>
          <a:bodyPr/>
          <a:lstStyle/>
          <a:p>
            <a:r>
              <a:rPr lang="en-US" dirty="0"/>
              <a:t>Funnel</a:t>
            </a:r>
          </a:p>
        </p:txBody>
      </p:sp>
      <p:pic>
        <p:nvPicPr>
          <p:cNvPr id="4" name="Picture 3">
            <a:extLst>
              <a:ext uri="{FF2B5EF4-FFF2-40B4-BE49-F238E27FC236}">
                <a16:creationId xmlns:a16="http://schemas.microsoft.com/office/drawing/2014/main" id="{9861A61C-563D-884F-A262-F7B8031EAAD1}"/>
              </a:ext>
            </a:extLst>
          </p:cNvPr>
          <p:cNvPicPr>
            <a:picLocks noChangeAspect="1"/>
          </p:cNvPicPr>
          <p:nvPr/>
        </p:nvPicPr>
        <p:blipFill>
          <a:blip r:embed="rId3"/>
          <a:stretch>
            <a:fillRect/>
          </a:stretch>
        </p:blipFill>
        <p:spPr>
          <a:xfrm>
            <a:off x="692402" y="1758910"/>
            <a:ext cx="10807195" cy="4003753"/>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0221C4-4528-4D40-8D5F-00BA027E002C}"/>
                  </a:ext>
                </a:extLst>
              </p14:cNvPr>
              <p14:cNvContentPartPr/>
              <p14:nvPr/>
            </p14:nvContentPartPr>
            <p14:xfrm>
              <a:off x="14519582" y="1002139"/>
              <a:ext cx="360" cy="360"/>
            </p14:xfrm>
          </p:contentPart>
        </mc:Choice>
        <mc:Fallback xmlns="">
          <p:pic>
            <p:nvPicPr>
              <p:cNvPr id="5" name="Ink 4">
                <a:extLst>
                  <a:ext uri="{FF2B5EF4-FFF2-40B4-BE49-F238E27FC236}">
                    <a16:creationId xmlns:a16="http://schemas.microsoft.com/office/drawing/2014/main" id="{790221C4-4528-4D40-8D5F-00BA027E002C}"/>
                  </a:ext>
                </a:extLst>
              </p:cNvPr>
              <p:cNvPicPr/>
              <p:nvPr/>
            </p:nvPicPr>
            <p:blipFill>
              <a:blip r:embed="rId5"/>
              <a:stretch>
                <a:fillRect/>
              </a:stretch>
            </p:blipFill>
            <p:spPr>
              <a:xfrm>
                <a:off x="14501582" y="98413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DE7A66D-B8D7-2F41-9772-D80404A2858B}"/>
                  </a:ext>
                </a:extLst>
              </p14:cNvPr>
              <p14:cNvContentPartPr/>
              <p14:nvPr/>
            </p14:nvContentPartPr>
            <p14:xfrm>
              <a:off x="14547302" y="466099"/>
              <a:ext cx="360" cy="360"/>
            </p14:xfrm>
          </p:contentPart>
        </mc:Choice>
        <mc:Fallback xmlns="">
          <p:pic>
            <p:nvPicPr>
              <p:cNvPr id="6" name="Ink 5">
                <a:extLst>
                  <a:ext uri="{FF2B5EF4-FFF2-40B4-BE49-F238E27FC236}">
                    <a16:creationId xmlns:a16="http://schemas.microsoft.com/office/drawing/2014/main" id="{9DE7A66D-B8D7-2F41-9772-D80404A2858B}"/>
                  </a:ext>
                </a:extLst>
              </p:cNvPr>
              <p:cNvPicPr/>
              <p:nvPr/>
            </p:nvPicPr>
            <p:blipFill>
              <a:blip r:embed="rId5"/>
              <a:stretch>
                <a:fillRect/>
              </a:stretch>
            </p:blipFill>
            <p:spPr>
              <a:xfrm>
                <a:off x="14529302" y="448099"/>
                <a:ext cx="36000" cy="36000"/>
              </a:xfrm>
              <a:prstGeom prst="rect">
                <a:avLst/>
              </a:prstGeom>
            </p:spPr>
          </p:pic>
        </mc:Fallback>
      </mc:AlternateContent>
    </p:spTree>
    <p:extLst>
      <p:ext uri="{BB962C8B-B14F-4D97-AF65-F5344CB8AC3E}">
        <p14:creationId xmlns:p14="http://schemas.microsoft.com/office/powerpoint/2010/main" val="3279156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BDA87A-2E4B-FD4F-8E5C-7C4F0F3F056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E213313-A36D-B245-ACC1-90BA9D48BC21}"/>
              </a:ext>
            </a:extLst>
          </p:cNvPr>
          <p:cNvSpPr>
            <a:spLocks noGrp="1"/>
          </p:cNvSpPr>
          <p:nvPr>
            <p:ph type="title"/>
          </p:nvPr>
        </p:nvSpPr>
        <p:spPr/>
        <p:txBody>
          <a:bodyPr/>
          <a:lstStyle/>
          <a:p>
            <a:r>
              <a:rPr lang="en-US" dirty="0"/>
              <a:t>Funnel</a:t>
            </a:r>
          </a:p>
        </p:txBody>
      </p:sp>
      <p:pic>
        <p:nvPicPr>
          <p:cNvPr id="4" name="Picture 3">
            <a:extLst>
              <a:ext uri="{FF2B5EF4-FFF2-40B4-BE49-F238E27FC236}">
                <a16:creationId xmlns:a16="http://schemas.microsoft.com/office/drawing/2014/main" id="{9861A61C-563D-884F-A262-F7B8031EAAD1}"/>
              </a:ext>
            </a:extLst>
          </p:cNvPr>
          <p:cNvPicPr>
            <a:picLocks noChangeAspect="1"/>
          </p:cNvPicPr>
          <p:nvPr/>
        </p:nvPicPr>
        <p:blipFill>
          <a:blip r:embed="rId3"/>
          <a:stretch>
            <a:fillRect/>
          </a:stretch>
        </p:blipFill>
        <p:spPr>
          <a:xfrm>
            <a:off x="692402" y="1758910"/>
            <a:ext cx="10807195" cy="4003753"/>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0221C4-4528-4D40-8D5F-00BA027E002C}"/>
                  </a:ext>
                </a:extLst>
              </p14:cNvPr>
              <p14:cNvContentPartPr/>
              <p14:nvPr/>
            </p14:nvContentPartPr>
            <p14:xfrm>
              <a:off x="14519582" y="1002139"/>
              <a:ext cx="360" cy="360"/>
            </p14:xfrm>
          </p:contentPart>
        </mc:Choice>
        <mc:Fallback xmlns="">
          <p:pic>
            <p:nvPicPr>
              <p:cNvPr id="5" name="Ink 4">
                <a:extLst>
                  <a:ext uri="{FF2B5EF4-FFF2-40B4-BE49-F238E27FC236}">
                    <a16:creationId xmlns:a16="http://schemas.microsoft.com/office/drawing/2014/main" id="{790221C4-4528-4D40-8D5F-00BA027E002C}"/>
                  </a:ext>
                </a:extLst>
              </p:cNvPr>
              <p:cNvPicPr/>
              <p:nvPr/>
            </p:nvPicPr>
            <p:blipFill>
              <a:blip r:embed="rId5"/>
              <a:stretch>
                <a:fillRect/>
              </a:stretch>
            </p:blipFill>
            <p:spPr>
              <a:xfrm>
                <a:off x="14501582" y="98413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DE7A66D-B8D7-2F41-9772-D80404A2858B}"/>
                  </a:ext>
                </a:extLst>
              </p14:cNvPr>
              <p14:cNvContentPartPr/>
              <p14:nvPr/>
            </p14:nvContentPartPr>
            <p14:xfrm>
              <a:off x="14547302" y="466099"/>
              <a:ext cx="360" cy="360"/>
            </p14:xfrm>
          </p:contentPart>
        </mc:Choice>
        <mc:Fallback xmlns="">
          <p:pic>
            <p:nvPicPr>
              <p:cNvPr id="6" name="Ink 5">
                <a:extLst>
                  <a:ext uri="{FF2B5EF4-FFF2-40B4-BE49-F238E27FC236}">
                    <a16:creationId xmlns:a16="http://schemas.microsoft.com/office/drawing/2014/main" id="{9DE7A66D-B8D7-2F41-9772-D80404A2858B}"/>
                  </a:ext>
                </a:extLst>
              </p:cNvPr>
              <p:cNvPicPr/>
              <p:nvPr/>
            </p:nvPicPr>
            <p:blipFill>
              <a:blip r:embed="rId5"/>
              <a:stretch>
                <a:fillRect/>
              </a:stretch>
            </p:blipFill>
            <p:spPr>
              <a:xfrm>
                <a:off x="14529302" y="448099"/>
                <a:ext cx="36000" cy="36000"/>
              </a:xfrm>
              <a:prstGeom prst="rect">
                <a:avLst/>
              </a:prstGeom>
            </p:spPr>
          </p:pic>
        </mc:Fallback>
      </mc:AlternateContent>
      <p:pic>
        <p:nvPicPr>
          <p:cNvPr id="7" name="Picture 6">
            <a:extLst>
              <a:ext uri="{FF2B5EF4-FFF2-40B4-BE49-F238E27FC236}">
                <a16:creationId xmlns:a16="http://schemas.microsoft.com/office/drawing/2014/main" id="{01B40A98-51F4-454D-A45D-0F583795EC17}"/>
              </a:ext>
            </a:extLst>
          </p:cNvPr>
          <p:cNvPicPr>
            <a:picLocks noChangeAspect="1"/>
          </p:cNvPicPr>
          <p:nvPr/>
        </p:nvPicPr>
        <p:blipFill>
          <a:blip r:embed="rId7"/>
          <a:stretch>
            <a:fillRect/>
          </a:stretch>
        </p:blipFill>
        <p:spPr>
          <a:xfrm>
            <a:off x="6095999" y="101395"/>
            <a:ext cx="4813300" cy="6438900"/>
          </a:xfrm>
          <a:prstGeom prst="rect">
            <a:avLst/>
          </a:prstGeom>
        </p:spPr>
      </p:pic>
    </p:spTree>
    <p:extLst>
      <p:ext uri="{BB962C8B-B14F-4D97-AF65-F5344CB8AC3E}">
        <p14:creationId xmlns:p14="http://schemas.microsoft.com/office/powerpoint/2010/main" val="2521027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BFD86A2-A0B3-1051-D46C-0DEE9FB7CBE3}"/>
              </a:ext>
            </a:extLst>
          </p:cNvPr>
          <p:cNvPicPr>
            <a:picLocks noGrp="1" noChangeAspect="1"/>
          </p:cNvPicPr>
          <p:nvPr>
            <p:ph idx="1"/>
          </p:nvPr>
        </p:nvPicPr>
        <p:blipFill>
          <a:blip r:embed="rId2"/>
          <a:stretch>
            <a:fillRect/>
          </a:stretch>
        </p:blipFill>
        <p:spPr>
          <a:xfrm>
            <a:off x="3241951" y="1951038"/>
            <a:ext cx="5708098" cy="4056062"/>
          </a:xfrm>
          <a:prstGeom prst="rect">
            <a:avLst/>
          </a:prstGeom>
        </p:spPr>
      </p:pic>
      <p:sp>
        <p:nvSpPr>
          <p:cNvPr id="3" name="Title 2">
            <a:extLst>
              <a:ext uri="{FF2B5EF4-FFF2-40B4-BE49-F238E27FC236}">
                <a16:creationId xmlns:a16="http://schemas.microsoft.com/office/drawing/2014/main" id="{92875B1E-4445-A1FB-D27A-31A8320B6065}"/>
              </a:ext>
            </a:extLst>
          </p:cNvPr>
          <p:cNvSpPr>
            <a:spLocks noGrp="1"/>
          </p:cNvSpPr>
          <p:nvPr>
            <p:ph type="title"/>
          </p:nvPr>
        </p:nvSpPr>
        <p:spPr/>
        <p:txBody>
          <a:bodyPr/>
          <a:lstStyle/>
          <a:p>
            <a:r>
              <a:rPr lang="en-US" dirty="0"/>
              <a:t>There’s a workshop!</a:t>
            </a:r>
          </a:p>
        </p:txBody>
      </p:sp>
    </p:spTree>
    <p:extLst>
      <p:ext uri="{BB962C8B-B14F-4D97-AF65-F5344CB8AC3E}">
        <p14:creationId xmlns:p14="http://schemas.microsoft.com/office/powerpoint/2010/main" val="18269734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21504-501F-ABF6-82D8-E8C397F117DF}"/>
              </a:ext>
            </a:extLst>
          </p:cNvPr>
          <p:cNvSpPr>
            <a:spLocks noGrp="1"/>
          </p:cNvSpPr>
          <p:nvPr>
            <p:ph type="title"/>
          </p:nvPr>
        </p:nvSpPr>
        <p:spPr/>
        <p:txBody>
          <a:bodyPr/>
          <a:lstStyle/>
          <a:p>
            <a:r>
              <a:rPr lang="en-US" dirty="0"/>
              <a:t>Datadog workshops</a:t>
            </a:r>
          </a:p>
        </p:txBody>
      </p:sp>
      <p:sp>
        <p:nvSpPr>
          <p:cNvPr id="4" name="Rectangle 3">
            <a:extLst>
              <a:ext uri="{FF2B5EF4-FFF2-40B4-BE49-F238E27FC236}">
                <a16:creationId xmlns:a16="http://schemas.microsoft.com/office/drawing/2014/main" id="{839328F2-CCB4-E335-9425-10CD0CC47E23}"/>
              </a:ext>
            </a:extLst>
          </p:cNvPr>
          <p:cNvSpPr/>
          <p:nvPr/>
        </p:nvSpPr>
        <p:spPr>
          <a:xfrm>
            <a:off x="3593902" y="361986"/>
            <a:ext cx="6117380" cy="369332"/>
          </a:xfrm>
          <a:prstGeom prst="rect">
            <a:avLst/>
          </a:prstGeom>
        </p:spPr>
        <p:txBody>
          <a:bodyPr wrap="none">
            <a:spAutoFit/>
          </a:bodyPr>
          <a:lstStyle/>
          <a:p>
            <a:r>
              <a:rPr lang="en-US" dirty="0"/>
              <a:t>https://</a:t>
            </a:r>
            <a:r>
              <a:rPr lang="en-US" dirty="0" err="1"/>
              <a:t>www.datadoghq.com</a:t>
            </a:r>
            <a:r>
              <a:rPr lang="en-US" dirty="0"/>
              <a:t>/technical-enablement/</a:t>
            </a:r>
          </a:p>
        </p:txBody>
      </p:sp>
      <p:pic>
        <p:nvPicPr>
          <p:cNvPr id="5" name="Picture 4">
            <a:extLst>
              <a:ext uri="{FF2B5EF4-FFF2-40B4-BE49-F238E27FC236}">
                <a16:creationId xmlns:a16="http://schemas.microsoft.com/office/drawing/2014/main" id="{90F42760-04E6-03F5-C5A0-D0CF6EA85BE9}"/>
              </a:ext>
            </a:extLst>
          </p:cNvPr>
          <p:cNvPicPr>
            <a:picLocks noChangeAspect="1"/>
          </p:cNvPicPr>
          <p:nvPr/>
        </p:nvPicPr>
        <p:blipFill>
          <a:blip r:embed="rId2"/>
          <a:stretch>
            <a:fillRect/>
          </a:stretch>
        </p:blipFill>
        <p:spPr>
          <a:xfrm>
            <a:off x="6171287" y="1555474"/>
            <a:ext cx="5553265" cy="3747052"/>
          </a:xfrm>
          <a:prstGeom prst="rect">
            <a:avLst/>
          </a:prstGeom>
        </p:spPr>
      </p:pic>
      <p:pic>
        <p:nvPicPr>
          <p:cNvPr id="6" name="Picture 5">
            <a:extLst>
              <a:ext uri="{FF2B5EF4-FFF2-40B4-BE49-F238E27FC236}">
                <a16:creationId xmlns:a16="http://schemas.microsoft.com/office/drawing/2014/main" id="{99AB54EB-D0F9-90D8-785F-2015123511B7}"/>
              </a:ext>
            </a:extLst>
          </p:cNvPr>
          <p:cNvPicPr>
            <a:picLocks noChangeAspect="1"/>
          </p:cNvPicPr>
          <p:nvPr/>
        </p:nvPicPr>
        <p:blipFill>
          <a:blip r:embed="rId3"/>
          <a:stretch>
            <a:fillRect/>
          </a:stretch>
        </p:blipFill>
        <p:spPr>
          <a:xfrm>
            <a:off x="89451" y="2551771"/>
            <a:ext cx="6265095" cy="3839090"/>
          </a:xfrm>
          <a:prstGeom prst="rect">
            <a:avLst/>
          </a:prstGeom>
        </p:spPr>
      </p:pic>
    </p:spTree>
    <p:extLst>
      <p:ext uri="{BB962C8B-B14F-4D97-AF65-F5344CB8AC3E}">
        <p14:creationId xmlns:p14="http://schemas.microsoft.com/office/powerpoint/2010/main" val="38763364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3AC787-A021-1575-0507-E5F51EE625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4404139-8EB6-A794-6F59-7142C537E231}"/>
              </a:ext>
            </a:extLst>
          </p:cNvPr>
          <p:cNvPicPr>
            <a:picLocks noChangeAspect="1"/>
          </p:cNvPicPr>
          <p:nvPr/>
        </p:nvPicPr>
        <p:blipFill>
          <a:blip r:embed="rId2"/>
          <a:stretch>
            <a:fillRect/>
          </a:stretch>
        </p:blipFill>
        <p:spPr>
          <a:xfrm>
            <a:off x="407457" y="1036503"/>
            <a:ext cx="11377085" cy="4198511"/>
          </a:xfrm>
          <a:prstGeom prst="rect">
            <a:avLst/>
          </a:prstGeom>
        </p:spPr>
      </p:pic>
    </p:spTree>
    <p:extLst>
      <p:ext uri="{BB962C8B-B14F-4D97-AF65-F5344CB8AC3E}">
        <p14:creationId xmlns:p14="http://schemas.microsoft.com/office/powerpoint/2010/main" val="309231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5CC17-7BAB-7E63-B086-4781BB983D09}"/>
              </a:ext>
            </a:extLst>
          </p:cNvPr>
          <p:cNvSpPr>
            <a:spLocks noGrp="1"/>
          </p:cNvSpPr>
          <p:nvPr>
            <p:ph type="title"/>
          </p:nvPr>
        </p:nvSpPr>
        <p:spPr/>
        <p:txBody>
          <a:bodyPr/>
          <a:lstStyle/>
          <a:p>
            <a:r>
              <a:rPr lang="en-US" sz="7500" dirty="0"/>
              <a:t>(I read all her rants)</a:t>
            </a:r>
          </a:p>
        </p:txBody>
      </p:sp>
    </p:spTree>
    <p:extLst>
      <p:ext uri="{BB962C8B-B14F-4D97-AF65-F5344CB8AC3E}">
        <p14:creationId xmlns:p14="http://schemas.microsoft.com/office/powerpoint/2010/main" val="10734266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3BC31-BEBB-A360-BD74-459AAB5B0B7B}"/>
              </a:ext>
            </a:extLst>
          </p:cNvPr>
          <p:cNvSpPr>
            <a:spLocks noGrp="1"/>
          </p:cNvSpPr>
          <p:nvPr>
            <p:ph type="title"/>
          </p:nvPr>
        </p:nvSpPr>
        <p:spPr>
          <a:xfrm>
            <a:off x="624421" y="2434194"/>
            <a:ext cx="10562164" cy="656111"/>
          </a:xfrm>
        </p:spPr>
        <p:txBody>
          <a:bodyPr/>
          <a:lstStyle/>
          <a:p>
            <a:pPr algn="ctr"/>
            <a:r>
              <a:rPr lang="en-US" sz="8000" dirty="0"/>
              <a:t>Learn how to ask questions.</a:t>
            </a:r>
          </a:p>
        </p:txBody>
      </p:sp>
    </p:spTree>
    <p:extLst>
      <p:ext uri="{BB962C8B-B14F-4D97-AF65-F5344CB8AC3E}">
        <p14:creationId xmlns:p14="http://schemas.microsoft.com/office/powerpoint/2010/main" val="27242444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65DB68-FF5F-F7F9-57D2-FB1309F55425}"/>
              </a:ext>
            </a:extLst>
          </p:cNvPr>
          <p:cNvSpPr>
            <a:spLocks noGrp="1"/>
          </p:cNvSpPr>
          <p:nvPr>
            <p:ph type="title"/>
          </p:nvPr>
        </p:nvSpPr>
        <p:spPr>
          <a:xfrm>
            <a:off x="814921" y="869330"/>
            <a:ext cx="4804829" cy="2978770"/>
          </a:xfrm>
        </p:spPr>
        <p:txBody>
          <a:bodyPr/>
          <a:lstStyle/>
          <a:p>
            <a:r>
              <a:rPr lang="en-US" dirty="0"/>
              <a:t>Operating </a:t>
            </a:r>
            <a:br>
              <a:rPr lang="en-US" dirty="0"/>
            </a:br>
            <a:r>
              <a:rPr lang="en-US" dirty="0"/>
              <a:t>&amp; Observability</a:t>
            </a:r>
          </a:p>
        </p:txBody>
      </p:sp>
      <p:pic>
        <p:nvPicPr>
          <p:cNvPr id="5" name="Picture 4">
            <a:extLst>
              <a:ext uri="{FF2B5EF4-FFF2-40B4-BE49-F238E27FC236}">
                <a16:creationId xmlns:a16="http://schemas.microsoft.com/office/drawing/2014/main" id="{75628146-F55F-66CD-F135-769DADFCF387}"/>
              </a:ext>
            </a:extLst>
          </p:cNvPr>
          <p:cNvPicPr>
            <a:picLocks noChangeAspect="1"/>
          </p:cNvPicPr>
          <p:nvPr/>
        </p:nvPicPr>
        <p:blipFill>
          <a:blip r:embed="rId2"/>
          <a:stretch>
            <a:fillRect/>
          </a:stretch>
        </p:blipFill>
        <p:spPr>
          <a:xfrm>
            <a:off x="6343951" y="895778"/>
            <a:ext cx="5618131" cy="5019478"/>
          </a:xfrm>
          <a:prstGeom prst="rect">
            <a:avLst/>
          </a:prstGeom>
        </p:spPr>
      </p:pic>
      <p:sp>
        <p:nvSpPr>
          <p:cNvPr id="6" name="TextBox 5">
            <a:extLst>
              <a:ext uri="{FF2B5EF4-FFF2-40B4-BE49-F238E27FC236}">
                <a16:creationId xmlns:a16="http://schemas.microsoft.com/office/drawing/2014/main" id="{A95F9E57-4B6E-ABA7-4B6C-58A4A051CF3F}"/>
              </a:ext>
            </a:extLst>
          </p:cNvPr>
          <p:cNvSpPr txBox="1"/>
          <p:nvPr/>
        </p:nvSpPr>
        <p:spPr>
          <a:xfrm rot="18600727">
            <a:off x="7714228" y="1726752"/>
            <a:ext cx="914400" cy="914400"/>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
        <p:nvSpPr>
          <p:cNvPr id="7" name="TextBox 6">
            <a:extLst>
              <a:ext uri="{FF2B5EF4-FFF2-40B4-BE49-F238E27FC236}">
                <a16:creationId xmlns:a16="http://schemas.microsoft.com/office/drawing/2014/main" id="{F7C7F384-CEE0-81B5-B78A-EF8C5119E3C8}"/>
              </a:ext>
            </a:extLst>
          </p:cNvPr>
          <p:cNvSpPr txBox="1"/>
          <p:nvPr/>
        </p:nvSpPr>
        <p:spPr>
          <a:xfrm rot="7654121">
            <a:off x="7433437" y="822091"/>
            <a:ext cx="914400" cy="914400"/>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
        <p:nvSpPr>
          <p:cNvPr id="8" name="TextBox 7">
            <a:extLst>
              <a:ext uri="{FF2B5EF4-FFF2-40B4-BE49-F238E27FC236}">
                <a16:creationId xmlns:a16="http://schemas.microsoft.com/office/drawing/2014/main" id="{92CD7FCF-190F-26E2-3227-50E78FF72B73}"/>
              </a:ext>
            </a:extLst>
          </p:cNvPr>
          <p:cNvSpPr txBox="1"/>
          <p:nvPr/>
        </p:nvSpPr>
        <p:spPr>
          <a:xfrm rot="7654121">
            <a:off x="7711246" y="1202707"/>
            <a:ext cx="914400" cy="914400"/>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
        <p:nvSpPr>
          <p:cNvPr id="9" name="TextBox 8">
            <a:extLst>
              <a:ext uri="{FF2B5EF4-FFF2-40B4-BE49-F238E27FC236}">
                <a16:creationId xmlns:a16="http://schemas.microsoft.com/office/drawing/2014/main" id="{425C00F9-86ED-FD7B-7F78-12247481C8AB}"/>
              </a:ext>
            </a:extLst>
          </p:cNvPr>
          <p:cNvSpPr txBox="1"/>
          <p:nvPr/>
        </p:nvSpPr>
        <p:spPr>
          <a:xfrm rot="19463625">
            <a:off x="7428476" y="1340171"/>
            <a:ext cx="914400" cy="914400"/>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0" name="TextBox 9">
            <a:extLst>
              <a:ext uri="{FF2B5EF4-FFF2-40B4-BE49-F238E27FC236}">
                <a16:creationId xmlns:a16="http://schemas.microsoft.com/office/drawing/2014/main" id="{2066BE71-F2B4-9262-31C4-B9E31C4D4047}"/>
              </a:ext>
            </a:extLst>
          </p:cNvPr>
          <p:cNvSpPr txBox="1"/>
          <p:nvPr/>
        </p:nvSpPr>
        <p:spPr>
          <a:xfrm rot="4601592">
            <a:off x="6969054" y="893203"/>
            <a:ext cx="914400" cy="914400"/>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1" name="TextBox 10">
            <a:extLst>
              <a:ext uri="{FF2B5EF4-FFF2-40B4-BE49-F238E27FC236}">
                <a16:creationId xmlns:a16="http://schemas.microsoft.com/office/drawing/2014/main" id="{E1B079BB-BA70-A6E3-8C13-1EE47FA9E448}"/>
              </a:ext>
            </a:extLst>
          </p:cNvPr>
          <p:cNvSpPr txBox="1"/>
          <p:nvPr/>
        </p:nvSpPr>
        <p:spPr>
          <a:xfrm rot="19463625">
            <a:off x="8316408" y="4079387"/>
            <a:ext cx="1264694" cy="914400"/>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2" name="TextBox 11">
            <a:extLst>
              <a:ext uri="{FF2B5EF4-FFF2-40B4-BE49-F238E27FC236}">
                <a16:creationId xmlns:a16="http://schemas.microsoft.com/office/drawing/2014/main" id="{B56D255D-C11B-56F9-CE86-A48C3F6C688E}"/>
              </a:ext>
            </a:extLst>
          </p:cNvPr>
          <p:cNvSpPr txBox="1"/>
          <p:nvPr/>
        </p:nvSpPr>
        <p:spPr>
          <a:xfrm rot="17608297" flipV="1">
            <a:off x="7750377" y="2617004"/>
            <a:ext cx="971368" cy="1733097"/>
          </a:xfrm>
          <a:prstGeom prst="rect">
            <a:avLst/>
          </a:prstGeom>
          <a:noFill/>
        </p:spPr>
        <p:txBody>
          <a:bodyPr wrap="none" lIns="0" tIns="0" rIns="0" bIns="0" rtlCol="0" anchor="t">
            <a:noAutofit/>
          </a:bodyPr>
          <a:lstStyle/>
          <a:p>
            <a:pPr>
              <a:lnSpc>
                <a:spcPct val="90000"/>
              </a:lnSpc>
            </a:pPr>
            <a:r>
              <a:rPr lang="en-GB" sz="3600" dirty="0">
                <a:solidFill>
                  <a:schemeClr val="tx2"/>
                </a:solidFill>
                <a:latin typeface="Iris Circular TT Light" panose="020B0404020101020102" pitchFamily="34" charset="77"/>
                <a:cs typeface="Iris Circular TT Light" panose="020B0404020101020102" pitchFamily="34" charset="77"/>
              </a:rPr>
              <a:t>👉</a:t>
            </a:r>
            <a:endParaRPr lang="en-GB" sz="36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3276116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08D8-9CEA-2ABC-6279-30D542134102}"/>
              </a:ext>
            </a:extLst>
          </p:cNvPr>
          <p:cNvSpPr>
            <a:spLocks noGrp="1"/>
          </p:cNvSpPr>
          <p:nvPr>
            <p:ph type="title"/>
          </p:nvPr>
        </p:nvSpPr>
        <p:spPr>
          <a:xfrm>
            <a:off x="814919" y="1367046"/>
            <a:ext cx="10562164" cy="4123911"/>
          </a:xfrm>
        </p:spPr>
        <p:txBody>
          <a:bodyPr anchor="ctr"/>
          <a:lstStyle/>
          <a:p>
            <a:r>
              <a:rPr lang="en-GB" sz="7200" dirty="0">
                <a:solidFill>
                  <a:srgbClr val="2E146F"/>
                </a:solidFill>
              </a:rPr>
              <a:t>O11y is not about logs and alerts</a:t>
            </a:r>
          </a:p>
        </p:txBody>
      </p:sp>
      <p:sp>
        <p:nvSpPr>
          <p:cNvPr id="3" name="Title 1">
            <a:extLst>
              <a:ext uri="{FF2B5EF4-FFF2-40B4-BE49-F238E27FC236}">
                <a16:creationId xmlns:a16="http://schemas.microsoft.com/office/drawing/2014/main" id="{87833816-BF26-A663-759F-F91758FF5205}"/>
              </a:ext>
            </a:extLst>
          </p:cNvPr>
          <p:cNvSpPr txBox="1">
            <a:spLocks/>
          </p:cNvSpPr>
          <p:nvPr/>
        </p:nvSpPr>
        <p:spPr>
          <a:xfrm>
            <a:off x="967319" y="1519446"/>
            <a:ext cx="10562164" cy="4123911"/>
          </a:xfrm>
          <a:prstGeom prst="rect">
            <a:avLst/>
          </a:prstGeom>
        </p:spPr>
        <p:txBody>
          <a:bodyPr vert="horz" lIns="0" tIns="0" rIns="0" bIns="0" rtlCol="0" anchor="ctr">
            <a:noAutofit/>
          </a:bodyPr>
          <a:lstStyle>
            <a:lvl1pPr algn="l" defTabSz="914377" rtl="0" eaLnBrk="1" latinLnBrk="0" hangingPunct="1">
              <a:lnSpc>
                <a:spcPct val="90000"/>
              </a:lnSpc>
              <a:spcBef>
                <a:spcPct val="0"/>
              </a:spcBef>
              <a:buNone/>
              <a:defRPr sz="5333" b="0" i="0" kern="1200" spc="0" baseline="0">
                <a:solidFill>
                  <a:schemeClr val="tx2"/>
                </a:solidFill>
                <a:latin typeface="+mj-lt"/>
                <a:ea typeface="Calibri" panose="020F0502020204030204" pitchFamily="34" charset="0"/>
                <a:cs typeface="Calibri" panose="020F0502020204030204" pitchFamily="34" charset="0"/>
              </a:defRPr>
            </a:lvl1pPr>
          </a:lstStyle>
          <a:p>
            <a:endParaRPr lang="en-GB" sz="2400"/>
          </a:p>
        </p:txBody>
      </p:sp>
    </p:spTree>
    <p:extLst>
      <p:ext uri="{BB962C8B-B14F-4D97-AF65-F5344CB8AC3E}">
        <p14:creationId xmlns:p14="http://schemas.microsoft.com/office/powerpoint/2010/main" val="2139620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3BC31-BEBB-A360-BD74-459AAB5B0B7B}"/>
              </a:ext>
            </a:extLst>
          </p:cNvPr>
          <p:cNvSpPr>
            <a:spLocks noGrp="1"/>
          </p:cNvSpPr>
          <p:nvPr>
            <p:ph type="title"/>
          </p:nvPr>
        </p:nvSpPr>
        <p:spPr>
          <a:xfrm>
            <a:off x="930251" y="885805"/>
            <a:ext cx="10562164" cy="656111"/>
          </a:xfrm>
        </p:spPr>
        <p:txBody>
          <a:bodyPr/>
          <a:lstStyle/>
          <a:p>
            <a:r>
              <a:rPr lang="en-US" sz="7500" dirty="0"/>
              <a:t>1. Instrument code</a:t>
            </a:r>
          </a:p>
        </p:txBody>
      </p:sp>
      <p:sp>
        <p:nvSpPr>
          <p:cNvPr id="4" name="Title 2">
            <a:extLst>
              <a:ext uri="{FF2B5EF4-FFF2-40B4-BE49-F238E27FC236}">
                <a16:creationId xmlns:a16="http://schemas.microsoft.com/office/drawing/2014/main" id="{891B4081-D8A8-86B7-2749-15CC5EC5740C}"/>
              </a:ext>
            </a:extLst>
          </p:cNvPr>
          <p:cNvSpPr txBox="1">
            <a:spLocks/>
          </p:cNvSpPr>
          <p:nvPr/>
        </p:nvSpPr>
        <p:spPr>
          <a:xfrm>
            <a:off x="814921" y="2900225"/>
            <a:ext cx="10562164" cy="946218"/>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7500" dirty="0"/>
              <a:t>2. Make sense</a:t>
            </a:r>
          </a:p>
        </p:txBody>
      </p:sp>
      <p:sp>
        <p:nvSpPr>
          <p:cNvPr id="5" name="Title 2">
            <a:extLst>
              <a:ext uri="{FF2B5EF4-FFF2-40B4-BE49-F238E27FC236}">
                <a16:creationId xmlns:a16="http://schemas.microsoft.com/office/drawing/2014/main" id="{2DFACCF9-B113-52F7-23FE-EF7D2E973FF2}"/>
              </a:ext>
            </a:extLst>
          </p:cNvPr>
          <p:cNvSpPr txBox="1">
            <a:spLocks/>
          </p:cNvSpPr>
          <p:nvPr/>
        </p:nvSpPr>
        <p:spPr>
          <a:xfrm>
            <a:off x="814921" y="4821791"/>
            <a:ext cx="10562164" cy="946218"/>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5333" b="0" i="0" kern="1200" spc="0" baseline="0">
                <a:gradFill>
                  <a:gsLst>
                    <a:gs pos="100000">
                      <a:schemeClr val="accent2"/>
                    </a:gs>
                    <a:gs pos="60000">
                      <a:schemeClr val="accent1"/>
                    </a:gs>
                    <a:gs pos="0">
                      <a:schemeClr val="tx2"/>
                    </a:gs>
                  </a:gsLst>
                  <a:lin ang="2700000" scaled="0"/>
                </a:gradFill>
                <a:latin typeface="+mj-lt"/>
                <a:ea typeface="Calibri" panose="020F0502020204030204" pitchFamily="34" charset="0"/>
                <a:cs typeface="Calibri" panose="020F0502020204030204" pitchFamily="34" charset="0"/>
              </a:defRPr>
            </a:lvl1pPr>
          </a:lstStyle>
          <a:p>
            <a:r>
              <a:rPr lang="en-US" sz="7500" dirty="0"/>
              <a:t>3. Make visible</a:t>
            </a:r>
          </a:p>
        </p:txBody>
      </p:sp>
    </p:spTree>
    <p:extLst>
      <p:ext uri="{BB962C8B-B14F-4D97-AF65-F5344CB8AC3E}">
        <p14:creationId xmlns:p14="http://schemas.microsoft.com/office/powerpoint/2010/main" val="331999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3BC31-BEBB-A360-BD74-459AAB5B0B7B}"/>
              </a:ext>
            </a:extLst>
          </p:cNvPr>
          <p:cNvSpPr>
            <a:spLocks noGrp="1"/>
          </p:cNvSpPr>
          <p:nvPr>
            <p:ph type="title"/>
          </p:nvPr>
        </p:nvSpPr>
        <p:spPr>
          <a:xfrm>
            <a:off x="624421" y="3100944"/>
            <a:ext cx="10562164" cy="656111"/>
          </a:xfrm>
        </p:spPr>
        <p:txBody>
          <a:bodyPr/>
          <a:lstStyle/>
          <a:p>
            <a:pPr algn="ctr"/>
            <a:r>
              <a:rPr lang="en-US" sz="8000" dirty="0"/>
              <a:t>Be curious</a:t>
            </a:r>
          </a:p>
        </p:txBody>
      </p:sp>
    </p:spTree>
    <p:extLst>
      <p:ext uri="{BB962C8B-B14F-4D97-AF65-F5344CB8AC3E}">
        <p14:creationId xmlns:p14="http://schemas.microsoft.com/office/powerpoint/2010/main" val="2192887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3BC31-BEBB-A360-BD74-459AAB5B0B7B}"/>
              </a:ext>
            </a:extLst>
          </p:cNvPr>
          <p:cNvSpPr>
            <a:spLocks noGrp="1"/>
          </p:cNvSpPr>
          <p:nvPr>
            <p:ph type="title"/>
          </p:nvPr>
        </p:nvSpPr>
        <p:spPr>
          <a:xfrm>
            <a:off x="1226813" y="2352141"/>
            <a:ext cx="10562164" cy="656111"/>
          </a:xfrm>
        </p:spPr>
        <p:txBody>
          <a:bodyPr/>
          <a:lstStyle/>
          <a:p>
            <a:r>
              <a:rPr lang="en-US" sz="7500" dirty="0"/>
              <a:t>Software that works (and you know it)</a:t>
            </a:r>
          </a:p>
        </p:txBody>
      </p:sp>
    </p:spTree>
    <p:extLst>
      <p:ext uri="{BB962C8B-B14F-4D97-AF65-F5344CB8AC3E}">
        <p14:creationId xmlns:p14="http://schemas.microsoft.com/office/powerpoint/2010/main" val="3343844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08D8-9CEA-2ABC-6279-30D542134102}"/>
              </a:ext>
            </a:extLst>
          </p:cNvPr>
          <p:cNvSpPr>
            <a:spLocks noGrp="1"/>
          </p:cNvSpPr>
          <p:nvPr>
            <p:ph type="title"/>
          </p:nvPr>
        </p:nvSpPr>
        <p:spPr>
          <a:xfrm>
            <a:off x="814918" y="1367044"/>
            <a:ext cx="10562164" cy="4123911"/>
          </a:xfrm>
        </p:spPr>
        <p:txBody>
          <a:bodyPr anchor="ctr"/>
          <a:lstStyle/>
          <a:p>
            <a:r>
              <a:rPr lang="en-GB" sz="7200" dirty="0"/>
              <a:t>Thanks!</a:t>
            </a:r>
            <a:endParaRPr lang="en-GB" sz="7200" dirty="0">
              <a:solidFill>
                <a:srgbClr val="C300C3"/>
              </a:solidFill>
            </a:endParaRPr>
          </a:p>
        </p:txBody>
      </p:sp>
      <p:sp>
        <p:nvSpPr>
          <p:cNvPr id="3" name="Title 1">
            <a:extLst>
              <a:ext uri="{FF2B5EF4-FFF2-40B4-BE49-F238E27FC236}">
                <a16:creationId xmlns:a16="http://schemas.microsoft.com/office/drawing/2014/main" id="{87833816-BF26-A663-759F-F91758FF5205}"/>
              </a:ext>
            </a:extLst>
          </p:cNvPr>
          <p:cNvSpPr txBox="1">
            <a:spLocks/>
          </p:cNvSpPr>
          <p:nvPr/>
        </p:nvSpPr>
        <p:spPr>
          <a:xfrm>
            <a:off x="967318" y="1519444"/>
            <a:ext cx="10562164" cy="4123911"/>
          </a:xfrm>
          <a:prstGeom prst="rect">
            <a:avLst/>
          </a:prstGeom>
        </p:spPr>
        <p:txBody>
          <a:bodyPr vert="horz" lIns="0" tIns="0" rIns="0" bIns="0" rtlCol="0" anchor="ctr">
            <a:noAutofit/>
          </a:bodyPr>
          <a:lstStyle>
            <a:lvl1pPr algn="l" defTabSz="914377" rtl="0" eaLnBrk="1" latinLnBrk="0" hangingPunct="1">
              <a:lnSpc>
                <a:spcPct val="90000"/>
              </a:lnSpc>
              <a:spcBef>
                <a:spcPct val="0"/>
              </a:spcBef>
              <a:buNone/>
              <a:defRPr sz="5333" b="0" i="0" kern="1200" spc="0" baseline="0">
                <a:solidFill>
                  <a:schemeClr val="tx2"/>
                </a:solidFill>
                <a:latin typeface="+mj-lt"/>
                <a:ea typeface="Calibri" panose="020F0502020204030204" pitchFamily="34" charset="0"/>
                <a:cs typeface="Calibri" panose="020F0502020204030204" pitchFamily="34" charset="0"/>
              </a:defRPr>
            </a:lvl1pPr>
          </a:lstStyle>
          <a:p>
            <a:endParaRPr lang="en-GB" sz="2400" dirty="0"/>
          </a:p>
        </p:txBody>
      </p:sp>
    </p:spTree>
    <p:extLst>
      <p:ext uri="{BB962C8B-B14F-4D97-AF65-F5344CB8AC3E}">
        <p14:creationId xmlns:p14="http://schemas.microsoft.com/office/powerpoint/2010/main" val="814381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5CC17-7BAB-7E63-B086-4781BB983D09}"/>
              </a:ext>
            </a:extLst>
          </p:cNvPr>
          <p:cNvSpPr>
            <a:spLocks noGrp="1"/>
          </p:cNvSpPr>
          <p:nvPr>
            <p:ph type="title"/>
          </p:nvPr>
        </p:nvSpPr>
        <p:spPr/>
        <p:txBody>
          <a:bodyPr/>
          <a:lstStyle/>
          <a:p>
            <a:r>
              <a:rPr lang="en-US" sz="7500" dirty="0"/>
              <a:t>(and her blog posts)</a:t>
            </a:r>
          </a:p>
        </p:txBody>
      </p:sp>
    </p:spTree>
    <p:extLst>
      <p:ext uri="{BB962C8B-B14F-4D97-AF65-F5344CB8AC3E}">
        <p14:creationId xmlns:p14="http://schemas.microsoft.com/office/powerpoint/2010/main" val="392865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5CC17-7BAB-7E63-B086-4781BB983D09}"/>
              </a:ext>
            </a:extLst>
          </p:cNvPr>
          <p:cNvSpPr>
            <a:spLocks noGrp="1"/>
          </p:cNvSpPr>
          <p:nvPr>
            <p:ph type="title"/>
          </p:nvPr>
        </p:nvSpPr>
        <p:spPr>
          <a:xfrm>
            <a:off x="1306995" y="372373"/>
            <a:ext cx="10562164" cy="656111"/>
          </a:xfrm>
        </p:spPr>
        <p:txBody>
          <a:bodyPr/>
          <a:lstStyle/>
          <a:p>
            <a:r>
              <a:rPr lang="en-US" sz="7500" dirty="0"/>
              <a:t>I even chatted to her about o11y @ cinch.</a:t>
            </a:r>
          </a:p>
        </p:txBody>
      </p:sp>
      <p:pic>
        <p:nvPicPr>
          <p:cNvPr id="4" name="Picture 3">
            <a:extLst>
              <a:ext uri="{FF2B5EF4-FFF2-40B4-BE49-F238E27FC236}">
                <a16:creationId xmlns:a16="http://schemas.microsoft.com/office/drawing/2014/main" id="{60B28D30-6587-E3D6-CBDE-47DF9C7240C2}"/>
              </a:ext>
            </a:extLst>
          </p:cNvPr>
          <p:cNvPicPr>
            <a:picLocks noChangeAspect="1"/>
          </p:cNvPicPr>
          <p:nvPr/>
        </p:nvPicPr>
        <p:blipFill>
          <a:blip r:embed="rId2"/>
          <a:stretch>
            <a:fillRect/>
          </a:stretch>
        </p:blipFill>
        <p:spPr>
          <a:xfrm>
            <a:off x="1306995" y="2795688"/>
            <a:ext cx="9578009" cy="3546832"/>
          </a:xfrm>
          <a:prstGeom prst="rect">
            <a:avLst/>
          </a:prstGeom>
        </p:spPr>
      </p:pic>
    </p:spTree>
    <p:extLst>
      <p:ext uri="{BB962C8B-B14F-4D97-AF65-F5344CB8AC3E}">
        <p14:creationId xmlns:p14="http://schemas.microsoft.com/office/powerpoint/2010/main" val="2679802816"/>
      </p:ext>
    </p:extLst>
  </p:cSld>
  <p:clrMapOvr>
    <a:masterClrMapping/>
  </p:clrMapOvr>
</p:sld>
</file>

<file path=ppt/theme/theme1.xml><?xml version="1.0" encoding="utf-8"?>
<a:theme xmlns:a="http://schemas.openxmlformats.org/drawingml/2006/main" name="Iris Master">
  <a:themeElements>
    <a:clrScheme name="BCA CINCH">
      <a:dk1>
        <a:srgbClr val="000000"/>
      </a:dk1>
      <a:lt1>
        <a:srgbClr val="FFFFFF"/>
      </a:lt1>
      <a:dk2>
        <a:srgbClr val="2E146F"/>
      </a:dk2>
      <a:lt2>
        <a:srgbClr val="FFFDFF"/>
      </a:lt2>
      <a:accent1>
        <a:srgbClr val="8C16BB"/>
      </a:accent1>
      <a:accent2>
        <a:srgbClr val="FF05FF"/>
      </a:accent2>
      <a:accent3>
        <a:srgbClr val="00E6FD"/>
      </a:accent3>
      <a:accent4>
        <a:srgbClr val="3AFFAE"/>
      </a:accent4>
      <a:accent5>
        <a:srgbClr val="FD6B35"/>
      </a:accent5>
      <a:accent6>
        <a:srgbClr val="FEFE6C"/>
      </a:accent6>
      <a:hlink>
        <a:srgbClr val="2E1570"/>
      </a:hlink>
      <a:folHlink>
        <a:srgbClr val="928F91"/>
      </a:folHlink>
    </a:clrScheme>
    <a:fontScheme name="Test">
      <a:majorFont>
        <a:latin typeface="Buenos Aires Bold"/>
        <a:ea typeface=""/>
        <a:cs typeface=""/>
      </a:majorFont>
      <a:minorFont>
        <a:latin typeface="Buenos Aires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accent2"/>
            </a:gs>
            <a:gs pos="60000">
              <a:schemeClr val="accent1"/>
            </a:gs>
            <a:gs pos="0">
              <a:schemeClr val="tx2"/>
            </a:gs>
          </a:gsLst>
          <a:lin ang="3000000" scaled="0"/>
        </a:gradFill>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nchor="t">
        <a:noAutofit/>
      </a:bodyPr>
      <a:lstStyle>
        <a:defPPr marL="0" indent="0" algn="l">
          <a:lnSpc>
            <a:spcPct val="90000"/>
          </a:lnSpc>
          <a:buFont typeface="Arial" panose="020B0604020202020204" pitchFamily="34" charset="0"/>
          <a:buNone/>
          <a:defRPr sz="900" b="0" i="0" dirty="0" smtClean="0">
            <a:solidFill>
              <a:schemeClr val="tx2"/>
            </a:solidFill>
            <a:latin typeface="Iris Circular TT Light" panose="020B0404020101020102" pitchFamily="34" charset="77"/>
            <a:cs typeface="Iris Circular TT Light" panose="020B0404020101020102" pitchFamily="34" charset="77"/>
          </a:defRPr>
        </a:defPPr>
      </a:lstStyle>
    </a:txDef>
  </a:objectDefaults>
  <a:extraClrSchemeLst/>
  <a:extLst>
    <a:ext uri="{05A4C25C-085E-4340-85A3-A5531E510DB2}">
      <thm15:themeFamily xmlns:thm15="http://schemas.microsoft.com/office/thememl/2012/main" name="Presentation2" id="{57E69816-EEE6-7B49-AE28-3F5D31217107}" vid="{37483A0A-8AA2-B242-A4DF-61CB9862BF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835B50-B02D-6F4C-A66B-6C9CC272F528}">
  <we:reference id="wa104380121" version="2.0.0.0" store="en-US" storeType="OMEX"/>
  <we:alternateReferences>
    <we:reference id="WA104380121"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ca9b00e-cae7-4521-b151-95af059c8515">
      <UserInfo>
        <DisplayName>Tad Mushonga</DisplayName>
        <AccountId>246</AccountId>
        <AccountType/>
      </UserInfo>
      <UserInfo>
        <DisplayName>Scott Appleton</DisplayName>
        <AccountId>70</AccountId>
        <AccountType/>
      </UserInfo>
      <UserInfo>
        <DisplayName>Stacey Birkett</DisplayName>
        <AccountId>287</AccountId>
        <AccountType/>
      </UserInfo>
      <UserInfo>
        <DisplayName>Bob Scott</DisplayName>
        <AccountId>24</AccountId>
        <AccountType/>
      </UserInfo>
      <UserInfo>
        <DisplayName>Steve Hyke</DisplayName>
        <AccountId>375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131ABFFAB83A43A4C214C8CBB01996" ma:contentTypeVersion="12" ma:contentTypeDescription="Create a new document." ma:contentTypeScope="" ma:versionID="800442358eec4044876775dd15009c45">
  <xsd:schema xmlns:xsd="http://www.w3.org/2001/XMLSchema" xmlns:xs="http://www.w3.org/2001/XMLSchema" xmlns:p="http://schemas.microsoft.com/office/2006/metadata/properties" xmlns:ns3="2219ef10-ea62-4416-97d9-8050a2f38061" xmlns:ns4="1ca9b00e-cae7-4521-b151-95af059c8515" targetNamespace="http://schemas.microsoft.com/office/2006/metadata/properties" ma:root="true" ma:fieldsID="d2588e444977474e5d6b8dc0a507f93c" ns3:_="" ns4:_="">
    <xsd:import namespace="2219ef10-ea62-4416-97d9-8050a2f38061"/>
    <xsd:import namespace="1ca9b00e-cae7-4521-b151-95af059c851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19ef10-ea62-4416-97d9-8050a2f38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a9b00e-cae7-4521-b151-95af059c851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9E2E05-5E69-4D9A-8B47-136F34DBAB04}">
  <ds:schemaRefs>
    <ds:schemaRef ds:uri="http://schemas.openxmlformats.org/package/2006/metadata/core-properties"/>
    <ds:schemaRef ds:uri="http://purl.org/dc/elements/1.1/"/>
    <ds:schemaRef ds:uri="http://purl.org/dc/terms/"/>
    <ds:schemaRef ds:uri="http://www.w3.org/XML/1998/namespace"/>
    <ds:schemaRef ds:uri="http://purl.org/dc/dcmitype/"/>
    <ds:schemaRef ds:uri="2219ef10-ea62-4416-97d9-8050a2f38061"/>
    <ds:schemaRef ds:uri="http://schemas.microsoft.com/office/2006/metadata/properties"/>
    <ds:schemaRef ds:uri="http://schemas.microsoft.com/office/2006/documentManagement/types"/>
    <ds:schemaRef ds:uri="http://schemas.microsoft.com/office/infopath/2007/PartnerControls"/>
    <ds:schemaRef ds:uri="1ca9b00e-cae7-4521-b151-95af059c8515"/>
  </ds:schemaRefs>
</ds:datastoreItem>
</file>

<file path=customXml/itemProps2.xml><?xml version="1.0" encoding="utf-8"?>
<ds:datastoreItem xmlns:ds="http://schemas.openxmlformats.org/officeDocument/2006/customXml" ds:itemID="{59D49C9E-B4B3-45E3-A31D-DC84096CEE90}">
  <ds:schemaRefs>
    <ds:schemaRef ds:uri="1ca9b00e-cae7-4521-b151-95af059c8515"/>
    <ds:schemaRef ds:uri="2219ef10-ea62-4416-97d9-8050a2f380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19A20CB-2485-4552-B251-22C25FB566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Iris Master</Template>
  <TotalTime>14238</TotalTime>
  <Words>1227</Words>
  <Application>Microsoft Macintosh PowerPoint</Application>
  <PresentationFormat>Widescreen</PresentationFormat>
  <Paragraphs>181</Paragraphs>
  <Slides>76</Slides>
  <Notes>25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Buenos Aires</vt:lpstr>
      <vt:lpstr>Buenos Aires Bold</vt:lpstr>
      <vt:lpstr>Buenos Aires Regular</vt:lpstr>
      <vt:lpstr>Calibri</vt:lpstr>
      <vt:lpstr>Iris Circular TT Light</vt:lpstr>
      <vt:lpstr>Iris Master</vt:lpstr>
      <vt:lpstr>O11y with Toli</vt:lpstr>
      <vt:lpstr>O11y with Toli</vt:lpstr>
      <vt:lpstr>Observability</vt:lpstr>
      <vt:lpstr>o11y</vt:lpstr>
      <vt:lpstr>Observability</vt:lpstr>
      <vt:lpstr>That’s it. Go and read Charity’s rants.</vt:lpstr>
      <vt:lpstr>(I read all her rants)</vt:lpstr>
      <vt:lpstr>(and her blog posts)</vt:lpstr>
      <vt:lpstr>I even chatted to her about o11y @ cinch.</vt:lpstr>
      <vt:lpstr>Why should care about o11y?</vt:lpstr>
      <vt:lpstr>Build it, Ship it, Support it</vt:lpstr>
      <vt:lpstr>DevOps Maturity</vt:lpstr>
      <vt:lpstr>The industry has advanced</vt:lpstr>
      <vt:lpstr>The fifth metric: Reliability*</vt:lpstr>
      <vt:lpstr>PowerPoint Presentation</vt:lpstr>
      <vt:lpstr>Observability matters.</vt:lpstr>
      <vt:lpstr>“How do you know your change is working in production?”</vt:lpstr>
      <vt:lpstr>Software that can’t be observed, can’t be improved.</vt:lpstr>
      <vt:lpstr>Isn’t o11y logs and alerts?</vt:lpstr>
      <vt:lpstr>Isn’t o11y logs and alerts?</vt:lpstr>
      <vt:lpstr>Isn’t o11y logs and alerts?</vt:lpstr>
      <vt:lpstr>Isn’t o11y logs and alerts?</vt:lpstr>
      <vt:lpstr>What are logs?</vt:lpstr>
      <vt:lpstr>PowerPoint Presentation</vt:lpstr>
      <vt:lpstr>PowerPoint Presentation</vt:lpstr>
      <vt:lpstr>”Logs are the problem child of observability”</vt:lpstr>
      <vt:lpstr>What are alerts?</vt:lpstr>
      <vt:lpstr>PowerPoint Presentation</vt:lpstr>
      <vt:lpstr>PowerPoint Presentation</vt:lpstr>
      <vt:lpstr>What is observability?</vt:lpstr>
      <vt:lpstr>Observability is the ability to understand how a software system is behaving internally by evaluating its outputs.</vt:lpstr>
      <vt:lpstr>O11y is a fancy word for “testing in production”</vt:lpstr>
      <vt:lpstr>”O11y is about understanding the health of the customer transactions”</vt:lpstr>
      <vt:lpstr>Observability is a state of the system. </vt:lpstr>
      <vt:lpstr>Charity Majors coined borrowed the term for Software.</vt:lpstr>
      <vt:lpstr>PowerPoint Presentation</vt:lpstr>
      <vt:lpstr>Mindset, tooling, instrumentation</vt:lpstr>
      <vt:lpstr>OK, how do I make systems observable?</vt:lpstr>
      <vt:lpstr>Making systems observable doesn’t happen by accident</vt:lpstr>
      <vt:lpstr>Distributed systems make things a lot harder</vt:lpstr>
      <vt:lpstr>Little bits of code here &amp;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OK, how do I make systems observable?</vt:lpstr>
      <vt:lpstr>You start with code instrumentation</vt:lpstr>
      <vt:lpstr>Instrumentation is the practice of systematically configuring our codebase to emit telemetry data… </vt:lpstr>
      <vt:lpstr>…that provide insights into how our code is exercised by data in production</vt:lpstr>
      <vt:lpstr>Instrument, don’t log</vt:lpstr>
      <vt:lpstr>PowerPoint Presentation</vt:lpstr>
      <vt:lpstr>PowerPoint Presentation</vt:lpstr>
      <vt:lpstr>OK, so now I have loads of telemetry</vt:lpstr>
      <vt:lpstr>How do I observe my systems</vt:lpstr>
      <vt:lpstr>PowerPoint Presentation</vt:lpstr>
      <vt:lpstr>Inclusive</vt:lpstr>
      <vt:lpstr>Comprehensive</vt:lpstr>
      <vt:lpstr>Customer centric</vt:lpstr>
      <vt:lpstr>Funnel</vt:lpstr>
      <vt:lpstr>Funnel</vt:lpstr>
      <vt:lpstr>There’s a workshop!</vt:lpstr>
      <vt:lpstr>Datadog workshops</vt:lpstr>
      <vt:lpstr>PowerPoint Presentation</vt:lpstr>
      <vt:lpstr>Learn how to ask questions.</vt:lpstr>
      <vt:lpstr>Operating  &amp; Observability</vt:lpstr>
      <vt:lpstr>O11y is not about logs and alerts</vt:lpstr>
      <vt:lpstr>1. Instrument code</vt:lpstr>
      <vt:lpstr>Be curious</vt:lpstr>
      <vt:lpstr>Software that works (and you know it)</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Practice</dc:title>
  <dc:creator>Andy Norton</dc:creator>
  <cp:lastModifiedBy>Toli Apostolidis</cp:lastModifiedBy>
  <cp:revision>11</cp:revision>
  <dcterms:created xsi:type="dcterms:W3CDTF">2022-04-06T14:48:32Z</dcterms:created>
  <dcterms:modified xsi:type="dcterms:W3CDTF">2022-06-26T21:35:11Z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0x01010008131ABFFAB83A43A4C214C8CBB01996</vt:lpwstr>
  </property>
  <property fmtid="{D5CDD505-2E9C-101B-9397-08002B2CF9AE}" pid="3" name="_dlc_DocIdItemGuid">
    <vt:lpwstr>2fce4c7a-02f0-47fb-8eb9-863b16a75cbb</vt:lpwstr>
  </property>
</Properties>
</file>